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5119350" cy="10439400"/>
  <p:notesSz cx="9774238" cy="672465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115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35450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537200" y="0"/>
            <a:ext cx="4235450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F3034B-4222-4F33-ACC0-C412496207E8}" type="datetimeFigureOut">
              <a:rPr lang="es-ES" smtClean="0"/>
              <a:t>04/12/2024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44850" y="841375"/>
            <a:ext cx="3284538" cy="2268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77900" y="3236913"/>
            <a:ext cx="7818438" cy="26479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388100"/>
            <a:ext cx="4235450" cy="336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537200" y="6388100"/>
            <a:ext cx="4235450" cy="336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44FC0C-6652-4C5E-B2C7-4A0F10E74F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6992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4FC0C-6652-4C5E-B2C7-4A0F10E74FA9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5868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08486"/>
            <a:ext cx="12851448" cy="3634458"/>
          </a:xfrm>
        </p:spPr>
        <p:txBody>
          <a:bodyPr anchor="b"/>
          <a:lstStyle>
            <a:lvl1pPr algn="ctr">
              <a:defRPr sz="9133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483102"/>
            <a:ext cx="11339513" cy="2520438"/>
          </a:xfrm>
        </p:spPr>
        <p:txBody>
          <a:bodyPr/>
          <a:lstStyle>
            <a:lvl1pPr marL="0" indent="0" algn="ctr">
              <a:buNone/>
              <a:defRPr sz="3653"/>
            </a:lvl1pPr>
            <a:lvl2pPr marL="695950" indent="0" algn="ctr">
              <a:buNone/>
              <a:defRPr sz="3044"/>
            </a:lvl2pPr>
            <a:lvl3pPr marL="1391900" indent="0" algn="ctr">
              <a:buNone/>
              <a:defRPr sz="2740"/>
            </a:lvl3pPr>
            <a:lvl4pPr marL="2087850" indent="0" algn="ctr">
              <a:buNone/>
              <a:defRPr sz="2436"/>
            </a:lvl4pPr>
            <a:lvl5pPr marL="2783799" indent="0" algn="ctr">
              <a:buNone/>
              <a:defRPr sz="2436"/>
            </a:lvl5pPr>
            <a:lvl6pPr marL="3479749" indent="0" algn="ctr">
              <a:buNone/>
              <a:defRPr sz="2436"/>
            </a:lvl6pPr>
            <a:lvl7pPr marL="4175699" indent="0" algn="ctr">
              <a:buNone/>
              <a:defRPr sz="2436"/>
            </a:lvl7pPr>
            <a:lvl8pPr marL="4871649" indent="0" algn="ctr">
              <a:buNone/>
              <a:defRPr sz="2436"/>
            </a:lvl8pPr>
            <a:lvl9pPr marL="5567599" indent="0" algn="ctr">
              <a:buNone/>
              <a:defRPr sz="2436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CF5B8-470C-4C18-B90D-B6EC7F0ADBC4}" type="datetimeFigureOut">
              <a:rPr lang="es-ES" smtClean="0"/>
              <a:t>04/12/2024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B14B-79BA-4142-8499-1A1D100527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3039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CF5B8-470C-4C18-B90D-B6EC7F0ADBC4}" type="datetimeFigureOut">
              <a:rPr lang="es-ES" smtClean="0"/>
              <a:t>04/12/2024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B14B-79BA-4142-8499-1A1D100527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0365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55801"/>
            <a:ext cx="3260110" cy="884690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55801"/>
            <a:ext cx="9591338" cy="884690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CF5B8-470C-4C18-B90D-B6EC7F0ADBC4}" type="datetimeFigureOut">
              <a:rPr lang="es-ES" smtClean="0"/>
              <a:t>04/12/2024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B14B-79BA-4142-8499-1A1D100527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847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CF5B8-470C-4C18-B90D-B6EC7F0ADBC4}" type="datetimeFigureOut">
              <a:rPr lang="es-ES" smtClean="0"/>
              <a:t>04/12/2024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B14B-79BA-4142-8499-1A1D100527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4121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02603"/>
            <a:ext cx="13040439" cy="4342500"/>
          </a:xfrm>
        </p:spPr>
        <p:txBody>
          <a:bodyPr anchor="b"/>
          <a:lstStyle>
            <a:lvl1pPr>
              <a:defRPr sz="9133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6986185"/>
            <a:ext cx="13040439" cy="2283618"/>
          </a:xfrm>
        </p:spPr>
        <p:txBody>
          <a:bodyPr/>
          <a:lstStyle>
            <a:lvl1pPr marL="0" indent="0">
              <a:buNone/>
              <a:defRPr sz="3653">
                <a:solidFill>
                  <a:schemeClr val="tx1"/>
                </a:solidFill>
              </a:defRPr>
            </a:lvl1pPr>
            <a:lvl2pPr marL="695950" indent="0">
              <a:buNone/>
              <a:defRPr sz="3044">
                <a:solidFill>
                  <a:schemeClr val="tx1">
                    <a:tint val="75000"/>
                  </a:schemeClr>
                </a:solidFill>
              </a:defRPr>
            </a:lvl2pPr>
            <a:lvl3pPr marL="1391900" indent="0">
              <a:buNone/>
              <a:defRPr sz="2740">
                <a:solidFill>
                  <a:schemeClr val="tx1">
                    <a:tint val="75000"/>
                  </a:schemeClr>
                </a:solidFill>
              </a:defRPr>
            </a:lvl3pPr>
            <a:lvl4pPr marL="2087850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4pPr>
            <a:lvl5pPr marL="2783799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5pPr>
            <a:lvl6pPr marL="3479749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6pPr>
            <a:lvl7pPr marL="4175699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7pPr>
            <a:lvl8pPr marL="4871649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8pPr>
            <a:lvl9pPr marL="5567599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CF5B8-470C-4C18-B90D-B6EC7F0ADBC4}" type="datetimeFigureOut">
              <a:rPr lang="es-ES" smtClean="0"/>
              <a:t>04/12/2024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B14B-79BA-4142-8499-1A1D100527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6092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779007"/>
            <a:ext cx="6425724" cy="662370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779007"/>
            <a:ext cx="6425724" cy="662370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CF5B8-470C-4C18-B90D-B6EC7F0ADBC4}" type="datetimeFigureOut">
              <a:rPr lang="es-ES" smtClean="0"/>
              <a:t>04/12/2024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B14B-79BA-4142-8499-1A1D100527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4173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55804"/>
            <a:ext cx="13040439" cy="201780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559104"/>
            <a:ext cx="6396193" cy="1254177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813281"/>
            <a:ext cx="6396193" cy="56087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559104"/>
            <a:ext cx="6427693" cy="1254177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813281"/>
            <a:ext cx="6427693" cy="56087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CF5B8-470C-4C18-B90D-B6EC7F0ADBC4}" type="datetimeFigureOut">
              <a:rPr lang="es-ES" smtClean="0"/>
              <a:t>04/12/2024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B14B-79BA-4142-8499-1A1D100527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643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CF5B8-470C-4C18-B90D-B6EC7F0ADBC4}" type="datetimeFigureOut">
              <a:rPr lang="es-ES" smtClean="0"/>
              <a:t>04/12/2024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B14B-79BA-4142-8499-1A1D100527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0424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CF5B8-470C-4C18-B90D-B6EC7F0ADBC4}" type="datetimeFigureOut">
              <a:rPr lang="es-ES" smtClean="0"/>
              <a:t>04/12/2024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B14B-79BA-4142-8499-1A1D100527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5364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695960"/>
            <a:ext cx="4876384" cy="2435860"/>
          </a:xfrm>
        </p:spPr>
        <p:txBody>
          <a:bodyPr anchor="b"/>
          <a:lstStyle>
            <a:lvl1pPr>
              <a:defRPr sz="487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03083"/>
            <a:ext cx="7654171" cy="7418740"/>
          </a:xfrm>
        </p:spPr>
        <p:txBody>
          <a:bodyPr/>
          <a:lstStyle>
            <a:lvl1pPr>
              <a:defRPr sz="4871"/>
            </a:lvl1pPr>
            <a:lvl2pPr>
              <a:defRPr sz="4262"/>
            </a:lvl2pPr>
            <a:lvl3pPr>
              <a:defRPr sz="3653"/>
            </a:lvl3pPr>
            <a:lvl4pPr>
              <a:defRPr sz="3044"/>
            </a:lvl4pPr>
            <a:lvl5pPr>
              <a:defRPr sz="3044"/>
            </a:lvl5pPr>
            <a:lvl6pPr>
              <a:defRPr sz="3044"/>
            </a:lvl6pPr>
            <a:lvl7pPr>
              <a:defRPr sz="3044"/>
            </a:lvl7pPr>
            <a:lvl8pPr>
              <a:defRPr sz="3044"/>
            </a:lvl8pPr>
            <a:lvl9pPr>
              <a:defRPr sz="3044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131820"/>
            <a:ext cx="4876384" cy="5802084"/>
          </a:xfrm>
        </p:spPr>
        <p:txBody>
          <a:bodyPr/>
          <a:lstStyle>
            <a:lvl1pPr marL="0" indent="0">
              <a:buNone/>
              <a:defRPr sz="2436"/>
            </a:lvl1pPr>
            <a:lvl2pPr marL="695950" indent="0">
              <a:buNone/>
              <a:defRPr sz="2131"/>
            </a:lvl2pPr>
            <a:lvl3pPr marL="1391900" indent="0">
              <a:buNone/>
              <a:defRPr sz="1827"/>
            </a:lvl3pPr>
            <a:lvl4pPr marL="2087850" indent="0">
              <a:buNone/>
              <a:defRPr sz="1522"/>
            </a:lvl4pPr>
            <a:lvl5pPr marL="2783799" indent="0">
              <a:buNone/>
              <a:defRPr sz="1522"/>
            </a:lvl5pPr>
            <a:lvl6pPr marL="3479749" indent="0">
              <a:buNone/>
              <a:defRPr sz="1522"/>
            </a:lvl6pPr>
            <a:lvl7pPr marL="4175699" indent="0">
              <a:buNone/>
              <a:defRPr sz="1522"/>
            </a:lvl7pPr>
            <a:lvl8pPr marL="4871649" indent="0">
              <a:buNone/>
              <a:defRPr sz="1522"/>
            </a:lvl8pPr>
            <a:lvl9pPr marL="5567599" indent="0">
              <a:buNone/>
              <a:defRPr sz="1522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CF5B8-470C-4C18-B90D-B6EC7F0ADBC4}" type="datetimeFigureOut">
              <a:rPr lang="es-ES" smtClean="0"/>
              <a:t>04/12/2024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B14B-79BA-4142-8499-1A1D100527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3031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695960"/>
            <a:ext cx="4876384" cy="2435860"/>
          </a:xfrm>
        </p:spPr>
        <p:txBody>
          <a:bodyPr anchor="b"/>
          <a:lstStyle>
            <a:lvl1pPr>
              <a:defRPr sz="487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03083"/>
            <a:ext cx="7654171" cy="7418740"/>
          </a:xfrm>
        </p:spPr>
        <p:txBody>
          <a:bodyPr anchor="t"/>
          <a:lstStyle>
            <a:lvl1pPr marL="0" indent="0">
              <a:buNone/>
              <a:defRPr sz="4871"/>
            </a:lvl1pPr>
            <a:lvl2pPr marL="695950" indent="0">
              <a:buNone/>
              <a:defRPr sz="4262"/>
            </a:lvl2pPr>
            <a:lvl3pPr marL="1391900" indent="0">
              <a:buNone/>
              <a:defRPr sz="3653"/>
            </a:lvl3pPr>
            <a:lvl4pPr marL="2087850" indent="0">
              <a:buNone/>
              <a:defRPr sz="3044"/>
            </a:lvl4pPr>
            <a:lvl5pPr marL="2783799" indent="0">
              <a:buNone/>
              <a:defRPr sz="3044"/>
            </a:lvl5pPr>
            <a:lvl6pPr marL="3479749" indent="0">
              <a:buNone/>
              <a:defRPr sz="3044"/>
            </a:lvl6pPr>
            <a:lvl7pPr marL="4175699" indent="0">
              <a:buNone/>
              <a:defRPr sz="3044"/>
            </a:lvl7pPr>
            <a:lvl8pPr marL="4871649" indent="0">
              <a:buNone/>
              <a:defRPr sz="3044"/>
            </a:lvl8pPr>
            <a:lvl9pPr marL="5567599" indent="0">
              <a:buNone/>
              <a:defRPr sz="3044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131820"/>
            <a:ext cx="4876384" cy="5802084"/>
          </a:xfrm>
        </p:spPr>
        <p:txBody>
          <a:bodyPr/>
          <a:lstStyle>
            <a:lvl1pPr marL="0" indent="0">
              <a:buNone/>
              <a:defRPr sz="2436"/>
            </a:lvl1pPr>
            <a:lvl2pPr marL="695950" indent="0">
              <a:buNone/>
              <a:defRPr sz="2131"/>
            </a:lvl2pPr>
            <a:lvl3pPr marL="1391900" indent="0">
              <a:buNone/>
              <a:defRPr sz="1827"/>
            </a:lvl3pPr>
            <a:lvl4pPr marL="2087850" indent="0">
              <a:buNone/>
              <a:defRPr sz="1522"/>
            </a:lvl4pPr>
            <a:lvl5pPr marL="2783799" indent="0">
              <a:buNone/>
              <a:defRPr sz="1522"/>
            </a:lvl5pPr>
            <a:lvl6pPr marL="3479749" indent="0">
              <a:buNone/>
              <a:defRPr sz="1522"/>
            </a:lvl6pPr>
            <a:lvl7pPr marL="4175699" indent="0">
              <a:buNone/>
              <a:defRPr sz="1522"/>
            </a:lvl7pPr>
            <a:lvl8pPr marL="4871649" indent="0">
              <a:buNone/>
              <a:defRPr sz="1522"/>
            </a:lvl8pPr>
            <a:lvl9pPr marL="5567599" indent="0">
              <a:buNone/>
              <a:defRPr sz="1522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CF5B8-470C-4C18-B90D-B6EC7F0ADBC4}" type="datetimeFigureOut">
              <a:rPr lang="es-ES" smtClean="0"/>
              <a:t>04/12/2024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B14B-79BA-4142-8499-1A1D100527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4812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55804"/>
            <a:ext cx="13040439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779007"/>
            <a:ext cx="13040439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675780"/>
            <a:ext cx="3401854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CF5B8-470C-4C18-B90D-B6EC7F0ADBC4}" type="datetimeFigureOut">
              <a:rPr lang="es-ES" smtClean="0"/>
              <a:t>04/12/2024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675780"/>
            <a:ext cx="5102781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675780"/>
            <a:ext cx="3401854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6B14B-79BA-4142-8499-1A1D100527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3950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91900" rtl="0" eaLnBrk="1" latinLnBrk="0" hangingPunct="1">
        <a:lnSpc>
          <a:spcPct val="90000"/>
        </a:lnSpc>
        <a:spcBef>
          <a:spcPct val="0"/>
        </a:spcBef>
        <a:buNone/>
        <a:defRPr sz="66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7975" indent="-347975" algn="l" defTabSz="1391900" rtl="0" eaLnBrk="1" latinLnBrk="0" hangingPunct="1">
        <a:lnSpc>
          <a:spcPct val="90000"/>
        </a:lnSpc>
        <a:spcBef>
          <a:spcPts val="1522"/>
        </a:spcBef>
        <a:buFont typeface="Arial" panose="020B0604020202020204" pitchFamily="34" charset="0"/>
        <a:buChar char="•"/>
        <a:defRPr sz="4262" kern="1200">
          <a:solidFill>
            <a:schemeClr val="tx1"/>
          </a:solidFill>
          <a:latin typeface="+mn-lt"/>
          <a:ea typeface="+mn-ea"/>
          <a:cs typeface="+mn-cs"/>
        </a:defRPr>
      </a:lvl1pPr>
      <a:lvl2pPr marL="1043925" indent="-347975" algn="l" defTabSz="1391900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3653" kern="1200">
          <a:solidFill>
            <a:schemeClr val="tx1"/>
          </a:solidFill>
          <a:latin typeface="+mn-lt"/>
          <a:ea typeface="+mn-ea"/>
          <a:cs typeface="+mn-cs"/>
        </a:defRPr>
      </a:lvl2pPr>
      <a:lvl3pPr marL="1739875" indent="-347975" algn="l" defTabSz="1391900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3pPr>
      <a:lvl4pPr marL="2435824" indent="-347975" algn="l" defTabSz="1391900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3131774" indent="-347975" algn="l" defTabSz="1391900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827724" indent="-347975" algn="l" defTabSz="1391900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523674" indent="-347975" algn="l" defTabSz="1391900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5219624" indent="-347975" algn="l" defTabSz="1391900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915574" indent="-347975" algn="l" defTabSz="1391900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59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190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78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37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797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56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16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75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mailto:Inscripci&#243;n:%20ifejumilla@carm.e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16713"/>
            <a:ext cx="15119350" cy="10422687"/>
            <a:chOff x="1" y="160"/>
            <a:chExt cx="16838" cy="11746"/>
          </a:xfrm>
        </p:grpSpPr>
        <p:grpSp>
          <p:nvGrpSpPr>
            <p:cNvPr id="15" name="Group 3"/>
            <p:cNvGrpSpPr>
              <a:grpSpLocks/>
            </p:cNvGrpSpPr>
            <p:nvPr/>
          </p:nvGrpSpPr>
          <p:grpSpPr bwMode="auto">
            <a:xfrm>
              <a:off x="3" y="8325"/>
              <a:ext cx="16836" cy="3581"/>
              <a:chOff x="3" y="8325"/>
              <a:chExt cx="16836" cy="3581"/>
            </a:xfrm>
          </p:grpSpPr>
          <p:sp>
            <p:nvSpPr>
              <p:cNvPr id="1237" name="Freeform 4"/>
              <p:cNvSpPr>
                <a:spLocks/>
              </p:cNvSpPr>
              <p:nvPr/>
            </p:nvSpPr>
            <p:spPr bwMode="auto">
              <a:xfrm>
                <a:off x="3" y="8325"/>
                <a:ext cx="16836" cy="3581"/>
              </a:xfrm>
              <a:custGeom>
                <a:avLst/>
                <a:gdLst>
                  <a:gd name="T0" fmla="+- 0 3 3"/>
                  <a:gd name="T1" fmla="*/ T0 w 16836"/>
                  <a:gd name="T2" fmla="+- 0 11906 8325"/>
                  <a:gd name="T3" fmla="*/ 11906 h 3581"/>
                  <a:gd name="T4" fmla="+- 0 16838 3"/>
                  <a:gd name="T5" fmla="*/ T4 w 16836"/>
                  <a:gd name="T6" fmla="+- 0 11906 8325"/>
                  <a:gd name="T7" fmla="*/ 11906 h 3581"/>
                  <a:gd name="T8" fmla="+- 0 16838 3"/>
                  <a:gd name="T9" fmla="*/ T8 w 16836"/>
                  <a:gd name="T10" fmla="+- 0 8325 8325"/>
                  <a:gd name="T11" fmla="*/ 8325 h 3581"/>
                  <a:gd name="T12" fmla="+- 0 3 3"/>
                  <a:gd name="T13" fmla="*/ T12 w 16836"/>
                  <a:gd name="T14" fmla="+- 0 8325 8325"/>
                  <a:gd name="T15" fmla="*/ 8325 h 3581"/>
                  <a:gd name="T16" fmla="+- 0 3 3"/>
                  <a:gd name="T17" fmla="*/ T16 w 16836"/>
                  <a:gd name="T18" fmla="+- 0 11906 8325"/>
                  <a:gd name="T19" fmla="*/ 11906 h 3581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6836" h="3581">
                    <a:moveTo>
                      <a:pt x="0" y="3581"/>
                    </a:moveTo>
                    <a:lnTo>
                      <a:pt x="16835" y="3581"/>
                    </a:lnTo>
                    <a:lnTo>
                      <a:pt x="16835" y="0"/>
                    </a:lnTo>
                    <a:lnTo>
                      <a:pt x="0" y="0"/>
                    </a:lnTo>
                    <a:lnTo>
                      <a:pt x="0" y="3581"/>
                    </a:lnTo>
                  </a:path>
                </a:pathLst>
              </a:custGeom>
              <a:solidFill>
                <a:srgbClr val="007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 dirty="0"/>
              </a:p>
            </p:txBody>
          </p:sp>
        </p:grpSp>
        <p:grpSp>
          <p:nvGrpSpPr>
            <p:cNvPr id="17" name="Group 7"/>
            <p:cNvGrpSpPr>
              <a:grpSpLocks/>
            </p:cNvGrpSpPr>
            <p:nvPr/>
          </p:nvGrpSpPr>
          <p:grpSpPr bwMode="auto">
            <a:xfrm>
              <a:off x="6" y="1855"/>
              <a:ext cx="16832" cy="704"/>
              <a:chOff x="6" y="1855"/>
              <a:chExt cx="16832" cy="704"/>
            </a:xfrm>
          </p:grpSpPr>
          <p:sp>
            <p:nvSpPr>
              <p:cNvPr id="1235" name="Freeform 8"/>
              <p:cNvSpPr>
                <a:spLocks/>
              </p:cNvSpPr>
              <p:nvPr/>
            </p:nvSpPr>
            <p:spPr bwMode="auto">
              <a:xfrm>
                <a:off x="6" y="1855"/>
                <a:ext cx="16832" cy="704"/>
              </a:xfrm>
              <a:custGeom>
                <a:avLst/>
                <a:gdLst>
                  <a:gd name="T0" fmla="+- 0 6 6"/>
                  <a:gd name="T1" fmla="*/ T0 w 16832"/>
                  <a:gd name="T2" fmla="+- 0 2558 1855"/>
                  <a:gd name="T3" fmla="*/ 2558 h 704"/>
                  <a:gd name="T4" fmla="+- 0 16838 6"/>
                  <a:gd name="T5" fmla="*/ T4 w 16832"/>
                  <a:gd name="T6" fmla="+- 0 2558 1855"/>
                  <a:gd name="T7" fmla="*/ 2558 h 704"/>
                  <a:gd name="T8" fmla="+- 0 16838 6"/>
                  <a:gd name="T9" fmla="*/ T8 w 16832"/>
                  <a:gd name="T10" fmla="+- 0 1855 1855"/>
                  <a:gd name="T11" fmla="*/ 1855 h 704"/>
                  <a:gd name="T12" fmla="+- 0 6 6"/>
                  <a:gd name="T13" fmla="*/ T12 w 16832"/>
                  <a:gd name="T14" fmla="+- 0 1855 1855"/>
                  <a:gd name="T15" fmla="*/ 1855 h 704"/>
                  <a:gd name="T16" fmla="+- 0 6 6"/>
                  <a:gd name="T17" fmla="*/ T16 w 16832"/>
                  <a:gd name="T18" fmla="+- 0 2558 1855"/>
                  <a:gd name="T19" fmla="*/ 2558 h 704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6832" h="704">
                    <a:moveTo>
                      <a:pt x="0" y="703"/>
                    </a:moveTo>
                    <a:lnTo>
                      <a:pt x="16832" y="703"/>
                    </a:lnTo>
                    <a:lnTo>
                      <a:pt x="16832" y="0"/>
                    </a:lnTo>
                    <a:lnTo>
                      <a:pt x="0" y="0"/>
                    </a:lnTo>
                    <a:lnTo>
                      <a:pt x="0" y="703"/>
                    </a:lnTo>
                    <a:close/>
                  </a:path>
                </a:pathLst>
              </a:custGeom>
              <a:solidFill>
                <a:srgbClr val="007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s-ES" sz="3600" b="1" dirty="0" smtClean="0">
                    <a:solidFill>
                      <a:schemeClr val="bg1"/>
                    </a:solidFill>
                  </a:rPr>
                  <a:t>CURSO (Código edición)          Duración: x horas</a:t>
                </a:r>
                <a:endParaRPr lang="es-ES" sz="36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8" name="Group 9"/>
            <p:cNvGrpSpPr>
              <a:grpSpLocks/>
            </p:cNvGrpSpPr>
            <p:nvPr/>
          </p:nvGrpSpPr>
          <p:grpSpPr bwMode="auto">
            <a:xfrm>
              <a:off x="1" y="160"/>
              <a:ext cx="16838" cy="1530"/>
              <a:chOff x="1" y="160"/>
              <a:chExt cx="16838" cy="1530"/>
            </a:xfrm>
          </p:grpSpPr>
          <p:sp>
            <p:nvSpPr>
              <p:cNvPr id="1234" name="Freeform 10"/>
              <p:cNvSpPr>
                <a:spLocks/>
              </p:cNvSpPr>
              <p:nvPr/>
            </p:nvSpPr>
            <p:spPr bwMode="auto">
              <a:xfrm>
                <a:off x="1" y="160"/>
                <a:ext cx="16838" cy="1530"/>
              </a:xfrm>
              <a:custGeom>
                <a:avLst/>
                <a:gdLst>
                  <a:gd name="T0" fmla="+- 0 1 1"/>
                  <a:gd name="T1" fmla="*/ T0 w 16838"/>
                  <a:gd name="T2" fmla="+- 0 230 230"/>
                  <a:gd name="T3" fmla="*/ 230 h 1530"/>
                  <a:gd name="T4" fmla="+- 0 16838 1"/>
                  <a:gd name="T5" fmla="*/ T4 w 16838"/>
                  <a:gd name="T6" fmla="+- 0 230 230"/>
                  <a:gd name="T7" fmla="*/ 230 h 1530"/>
                  <a:gd name="T8" fmla="+- 0 16838 1"/>
                  <a:gd name="T9" fmla="*/ T8 w 16838"/>
                  <a:gd name="T10" fmla="+- 0 1760 230"/>
                  <a:gd name="T11" fmla="*/ 1760 h 1530"/>
                  <a:gd name="T12" fmla="+- 0 1 1"/>
                  <a:gd name="T13" fmla="*/ T12 w 16838"/>
                  <a:gd name="T14" fmla="+- 0 1760 230"/>
                  <a:gd name="T15" fmla="*/ 1760 h 1530"/>
                  <a:gd name="T16" fmla="+- 0 1 1"/>
                  <a:gd name="T17" fmla="*/ T16 w 16838"/>
                  <a:gd name="T18" fmla="+- 0 230 230"/>
                  <a:gd name="T19" fmla="*/ 230 h 153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6838" h="1530">
                    <a:moveTo>
                      <a:pt x="0" y="0"/>
                    </a:moveTo>
                    <a:lnTo>
                      <a:pt x="16837" y="0"/>
                    </a:lnTo>
                    <a:lnTo>
                      <a:pt x="16837" y="1530"/>
                    </a:lnTo>
                    <a:lnTo>
                      <a:pt x="0" y="153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B0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 dirty="0"/>
              </a:p>
            </p:txBody>
          </p:sp>
        </p:grpSp>
        <p:grpSp>
          <p:nvGrpSpPr>
            <p:cNvPr id="19" name="Group 11"/>
            <p:cNvGrpSpPr>
              <a:grpSpLocks/>
            </p:cNvGrpSpPr>
            <p:nvPr/>
          </p:nvGrpSpPr>
          <p:grpSpPr bwMode="auto">
            <a:xfrm>
              <a:off x="9" y="1760"/>
              <a:ext cx="16829" cy="95"/>
              <a:chOff x="9" y="1760"/>
              <a:chExt cx="16829" cy="95"/>
            </a:xfrm>
          </p:grpSpPr>
          <p:sp>
            <p:nvSpPr>
              <p:cNvPr id="1233" name="Freeform 12"/>
              <p:cNvSpPr>
                <a:spLocks/>
              </p:cNvSpPr>
              <p:nvPr/>
            </p:nvSpPr>
            <p:spPr bwMode="auto">
              <a:xfrm>
                <a:off x="9" y="1760"/>
                <a:ext cx="16829" cy="95"/>
              </a:xfrm>
              <a:custGeom>
                <a:avLst/>
                <a:gdLst>
                  <a:gd name="T0" fmla="+- 0 9 9"/>
                  <a:gd name="T1" fmla="*/ T0 w 16829"/>
                  <a:gd name="T2" fmla="+- 0 1760 1760"/>
                  <a:gd name="T3" fmla="*/ 1760 h 95"/>
                  <a:gd name="T4" fmla="+- 0 16838 9"/>
                  <a:gd name="T5" fmla="*/ T4 w 16829"/>
                  <a:gd name="T6" fmla="+- 0 1760 1760"/>
                  <a:gd name="T7" fmla="*/ 1760 h 95"/>
                  <a:gd name="T8" fmla="+- 0 16838 9"/>
                  <a:gd name="T9" fmla="*/ T8 w 16829"/>
                  <a:gd name="T10" fmla="+- 0 1855 1760"/>
                  <a:gd name="T11" fmla="*/ 1855 h 95"/>
                  <a:gd name="T12" fmla="+- 0 9 9"/>
                  <a:gd name="T13" fmla="*/ T12 w 16829"/>
                  <a:gd name="T14" fmla="+- 0 1855 1760"/>
                  <a:gd name="T15" fmla="*/ 1855 h 95"/>
                  <a:gd name="T16" fmla="+- 0 9 9"/>
                  <a:gd name="T17" fmla="*/ T16 w 16829"/>
                  <a:gd name="T18" fmla="+- 0 1760 1760"/>
                  <a:gd name="T19" fmla="*/ 1760 h 9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6829" h="95">
                    <a:moveTo>
                      <a:pt x="0" y="0"/>
                    </a:moveTo>
                    <a:lnTo>
                      <a:pt x="16829" y="0"/>
                    </a:lnTo>
                    <a:lnTo>
                      <a:pt x="16829" y="95"/>
                    </a:lnTo>
                    <a:lnTo>
                      <a:pt x="0" y="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grpSp>
          <p:nvGrpSpPr>
            <p:cNvPr id="20" name="Group 13"/>
            <p:cNvGrpSpPr>
              <a:grpSpLocks/>
            </p:cNvGrpSpPr>
            <p:nvPr/>
          </p:nvGrpSpPr>
          <p:grpSpPr bwMode="auto">
            <a:xfrm>
              <a:off x="10" y="8145"/>
              <a:ext cx="16828" cy="181"/>
              <a:chOff x="10" y="8145"/>
              <a:chExt cx="16828" cy="181"/>
            </a:xfrm>
          </p:grpSpPr>
          <p:sp>
            <p:nvSpPr>
              <p:cNvPr id="1232" name="Freeform 14"/>
              <p:cNvSpPr>
                <a:spLocks/>
              </p:cNvSpPr>
              <p:nvPr/>
            </p:nvSpPr>
            <p:spPr bwMode="auto">
              <a:xfrm>
                <a:off x="10" y="8145"/>
                <a:ext cx="16828" cy="181"/>
              </a:xfrm>
              <a:custGeom>
                <a:avLst/>
                <a:gdLst>
                  <a:gd name="T0" fmla="+- 0 10 10"/>
                  <a:gd name="T1" fmla="*/ T0 w 16828"/>
                  <a:gd name="T2" fmla="+- 0 8145 8145"/>
                  <a:gd name="T3" fmla="*/ 8145 h 181"/>
                  <a:gd name="T4" fmla="+- 0 16838 10"/>
                  <a:gd name="T5" fmla="*/ T4 w 16828"/>
                  <a:gd name="T6" fmla="+- 0 8145 8145"/>
                  <a:gd name="T7" fmla="*/ 8145 h 181"/>
                  <a:gd name="T8" fmla="+- 0 16838 10"/>
                  <a:gd name="T9" fmla="*/ T8 w 16828"/>
                  <a:gd name="T10" fmla="+- 0 8325 8145"/>
                  <a:gd name="T11" fmla="*/ 8325 h 181"/>
                  <a:gd name="T12" fmla="+- 0 10 10"/>
                  <a:gd name="T13" fmla="*/ T12 w 16828"/>
                  <a:gd name="T14" fmla="+- 0 8325 8145"/>
                  <a:gd name="T15" fmla="*/ 8325 h 181"/>
                  <a:gd name="T16" fmla="+- 0 10 10"/>
                  <a:gd name="T17" fmla="*/ T16 w 16828"/>
                  <a:gd name="T18" fmla="+- 0 8145 8145"/>
                  <a:gd name="T19" fmla="*/ 8145 h 181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6828" h="181">
                    <a:moveTo>
                      <a:pt x="0" y="0"/>
                    </a:moveTo>
                    <a:lnTo>
                      <a:pt x="16828" y="0"/>
                    </a:lnTo>
                    <a:lnTo>
                      <a:pt x="16828" y="180"/>
                    </a:lnTo>
                    <a:lnTo>
                      <a:pt x="0" y="1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pic>
            <p:nvPicPr>
              <p:cNvPr id="1039" name="Picture 15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67" y="8500"/>
                <a:ext cx="584" cy="11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40" name="Picture 16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373" y="2407"/>
                <a:ext cx="1465" cy="57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41" name="Picture 17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" y="2379"/>
                <a:ext cx="1446" cy="576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1" name="Group 18"/>
            <p:cNvGrpSpPr>
              <a:grpSpLocks/>
            </p:cNvGrpSpPr>
            <p:nvPr/>
          </p:nvGrpSpPr>
          <p:grpSpPr bwMode="auto">
            <a:xfrm>
              <a:off x="15392" y="9054"/>
              <a:ext cx="150" cy="143"/>
              <a:chOff x="15392" y="9054"/>
              <a:chExt cx="150" cy="143"/>
            </a:xfrm>
          </p:grpSpPr>
          <p:sp>
            <p:nvSpPr>
              <p:cNvPr id="1228" name="Freeform 19"/>
              <p:cNvSpPr>
                <a:spLocks/>
              </p:cNvSpPr>
              <p:nvPr/>
            </p:nvSpPr>
            <p:spPr bwMode="auto">
              <a:xfrm>
                <a:off x="15392" y="9054"/>
                <a:ext cx="150" cy="143"/>
              </a:xfrm>
              <a:custGeom>
                <a:avLst/>
                <a:gdLst>
                  <a:gd name="T0" fmla="+- 0 15392 15392"/>
                  <a:gd name="T1" fmla="*/ T0 w 150"/>
                  <a:gd name="T2" fmla="+- 0 9108 9054"/>
                  <a:gd name="T3" fmla="*/ 9108 h 143"/>
                  <a:gd name="T4" fmla="+- 0 15439 15392"/>
                  <a:gd name="T5" fmla="*/ T4 w 150"/>
                  <a:gd name="T6" fmla="+- 0 9142 9054"/>
                  <a:gd name="T7" fmla="*/ 9142 h 143"/>
                  <a:gd name="T8" fmla="+- 0 15421 15392"/>
                  <a:gd name="T9" fmla="*/ T8 w 150"/>
                  <a:gd name="T10" fmla="+- 0 9196 9054"/>
                  <a:gd name="T11" fmla="*/ 9196 h 143"/>
                  <a:gd name="T12" fmla="+- 0 15467 15392"/>
                  <a:gd name="T13" fmla="*/ T12 w 150"/>
                  <a:gd name="T14" fmla="+- 0 9162 9054"/>
                  <a:gd name="T15" fmla="*/ 9162 h 143"/>
                  <a:gd name="T16" fmla="+- 0 15502 15392"/>
                  <a:gd name="T17" fmla="*/ T16 w 150"/>
                  <a:gd name="T18" fmla="+- 0 9162 9054"/>
                  <a:gd name="T19" fmla="*/ 9162 h 143"/>
                  <a:gd name="T20" fmla="+- 0 15495 15392"/>
                  <a:gd name="T21" fmla="*/ T20 w 150"/>
                  <a:gd name="T22" fmla="+- 0 9142 9054"/>
                  <a:gd name="T23" fmla="*/ 9142 h 143"/>
                  <a:gd name="T24" fmla="+- 0 15541 15392"/>
                  <a:gd name="T25" fmla="*/ T24 w 150"/>
                  <a:gd name="T26" fmla="+- 0 9109 9054"/>
                  <a:gd name="T27" fmla="*/ 9109 h 143"/>
                  <a:gd name="T28" fmla="+- 0 15450 15392"/>
                  <a:gd name="T29" fmla="*/ T28 w 150"/>
                  <a:gd name="T30" fmla="+- 0 9109 9054"/>
                  <a:gd name="T31" fmla="*/ 9109 h 143"/>
                  <a:gd name="T32" fmla="+- 0 15392 15392"/>
                  <a:gd name="T33" fmla="*/ T32 w 150"/>
                  <a:gd name="T34" fmla="+- 0 9108 9054"/>
                  <a:gd name="T35" fmla="*/ 9108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150" h="143">
                    <a:moveTo>
                      <a:pt x="0" y="54"/>
                    </a:moveTo>
                    <a:lnTo>
                      <a:pt x="47" y="88"/>
                    </a:lnTo>
                    <a:lnTo>
                      <a:pt x="29" y="142"/>
                    </a:lnTo>
                    <a:lnTo>
                      <a:pt x="75" y="108"/>
                    </a:lnTo>
                    <a:lnTo>
                      <a:pt x="110" y="108"/>
                    </a:lnTo>
                    <a:lnTo>
                      <a:pt x="103" y="88"/>
                    </a:lnTo>
                    <a:lnTo>
                      <a:pt x="149" y="55"/>
                    </a:lnTo>
                    <a:lnTo>
                      <a:pt x="58" y="55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229" name="Freeform 20"/>
              <p:cNvSpPr>
                <a:spLocks/>
              </p:cNvSpPr>
              <p:nvPr/>
            </p:nvSpPr>
            <p:spPr bwMode="auto">
              <a:xfrm>
                <a:off x="15392" y="9054"/>
                <a:ext cx="150" cy="143"/>
              </a:xfrm>
              <a:custGeom>
                <a:avLst/>
                <a:gdLst>
                  <a:gd name="T0" fmla="+- 0 15502 15392"/>
                  <a:gd name="T1" fmla="*/ T0 w 150"/>
                  <a:gd name="T2" fmla="+- 0 9162 9054"/>
                  <a:gd name="T3" fmla="*/ 9162 h 143"/>
                  <a:gd name="T4" fmla="+- 0 15467 15392"/>
                  <a:gd name="T5" fmla="*/ T4 w 150"/>
                  <a:gd name="T6" fmla="+- 0 9162 9054"/>
                  <a:gd name="T7" fmla="*/ 9162 h 143"/>
                  <a:gd name="T8" fmla="+- 0 15513 15392"/>
                  <a:gd name="T9" fmla="*/ T8 w 150"/>
                  <a:gd name="T10" fmla="+- 0 9196 9054"/>
                  <a:gd name="T11" fmla="*/ 9196 h 143"/>
                  <a:gd name="T12" fmla="+- 0 15502 15392"/>
                  <a:gd name="T13" fmla="*/ T12 w 150"/>
                  <a:gd name="T14" fmla="+- 0 9162 9054"/>
                  <a:gd name="T15" fmla="*/ 9162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10" y="108"/>
                    </a:moveTo>
                    <a:lnTo>
                      <a:pt x="75" y="108"/>
                    </a:lnTo>
                    <a:lnTo>
                      <a:pt x="121" y="142"/>
                    </a:lnTo>
                    <a:lnTo>
                      <a:pt x="110" y="108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230" name="Freeform 21"/>
              <p:cNvSpPr>
                <a:spLocks/>
              </p:cNvSpPr>
              <p:nvPr/>
            </p:nvSpPr>
            <p:spPr bwMode="auto">
              <a:xfrm>
                <a:off x="15392" y="9054"/>
                <a:ext cx="150" cy="143"/>
              </a:xfrm>
              <a:custGeom>
                <a:avLst/>
                <a:gdLst>
                  <a:gd name="T0" fmla="+- 0 15467 15392"/>
                  <a:gd name="T1" fmla="*/ T0 w 150"/>
                  <a:gd name="T2" fmla="+- 0 9054 9054"/>
                  <a:gd name="T3" fmla="*/ 9054 h 143"/>
                  <a:gd name="T4" fmla="+- 0 15450 15392"/>
                  <a:gd name="T5" fmla="*/ T4 w 150"/>
                  <a:gd name="T6" fmla="+- 0 9109 9054"/>
                  <a:gd name="T7" fmla="*/ 9109 h 143"/>
                  <a:gd name="T8" fmla="+- 0 15485 15392"/>
                  <a:gd name="T9" fmla="*/ T8 w 150"/>
                  <a:gd name="T10" fmla="+- 0 9109 9054"/>
                  <a:gd name="T11" fmla="*/ 9109 h 143"/>
                  <a:gd name="T12" fmla="+- 0 15467 15392"/>
                  <a:gd name="T13" fmla="*/ T12 w 150"/>
                  <a:gd name="T14" fmla="+- 0 9054 9054"/>
                  <a:gd name="T15" fmla="*/ 9054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75" y="0"/>
                    </a:moveTo>
                    <a:lnTo>
                      <a:pt x="58" y="55"/>
                    </a:lnTo>
                    <a:lnTo>
                      <a:pt x="93" y="55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231" name="Freeform 22"/>
              <p:cNvSpPr>
                <a:spLocks/>
              </p:cNvSpPr>
              <p:nvPr/>
            </p:nvSpPr>
            <p:spPr bwMode="auto">
              <a:xfrm>
                <a:off x="15392" y="9054"/>
                <a:ext cx="150" cy="143"/>
              </a:xfrm>
              <a:custGeom>
                <a:avLst/>
                <a:gdLst>
                  <a:gd name="T0" fmla="+- 0 15542 15392"/>
                  <a:gd name="T1" fmla="*/ T0 w 150"/>
                  <a:gd name="T2" fmla="+- 0 9108 9054"/>
                  <a:gd name="T3" fmla="*/ 9108 h 143"/>
                  <a:gd name="T4" fmla="+- 0 15485 15392"/>
                  <a:gd name="T5" fmla="*/ T4 w 150"/>
                  <a:gd name="T6" fmla="+- 0 9109 9054"/>
                  <a:gd name="T7" fmla="*/ 9109 h 143"/>
                  <a:gd name="T8" fmla="+- 0 15541 15392"/>
                  <a:gd name="T9" fmla="*/ T8 w 150"/>
                  <a:gd name="T10" fmla="+- 0 9109 9054"/>
                  <a:gd name="T11" fmla="*/ 9109 h 143"/>
                  <a:gd name="T12" fmla="+- 0 15542 15392"/>
                  <a:gd name="T13" fmla="*/ T12 w 150"/>
                  <a:gd name="T14" fmla="+- 0 9108 9054"/>
                  <a:gd name="T15" fmla="*/ 9108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50" y="54"/>
                    </a:moveTo>
                    <a:lnTo>
                      <a:pt x="93" y="55"/>
                    </a:lnTo>
                    <a:lnTo>
                      <a:pt x="149" y="55"/>
                    </a:lnTo>
                    <a:lnTo>
                      <a:pt x="150" y="54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grpSp>
          <p:nvGrpSpPr>
            <p:cNvPr id="22" name="Group 23"/>
            <p:cNvGrpSpPr>
              <a:grpSpLocks/>
            </p:cNvGrpSpPr>
            <p:nvPr/>
          </p:nvGrpSpPr>
          <p:grpSpPr bwMode="auto">
            <a:xfrm>
              <a:off x="14558" y="9054"/>
              <a:ext cx="150" cy="143"/>
              <a:chOff x="14558" y="9054"/>
              <a:chExt cx="150" cy="143"/>
            </a:xfrm>
          </p:grpSpPr>
          <p:sp>
            <p:nvSpPr>
              <p:cNvPr id="1224" name="Freeform 24"/>
              <p:cNvSpPr>
                <a:spLocks/>
              </p:cNvSpPr>
              <p:nvPr/>
            </p:nvSpPr>
            <p:spPr bwMode="auto">
              <a:xfrm>
                <a:off x="14558" y="9054"/>
                <a:ext cx="150" cy="143"/>
              </a:xfrm>
              <a:custGeom>
                <a:avLst/>
                <a:gdLst>
                  <a:gd name="T0" fmla="+- 0 14558 14558"/>
                  <a:gd name="T1" fmla="*/ T0 w 150"/>
                  <a:gd name="T2" fmla="+- 0 9108 9054"/>
                  <a:gd name="T3" fmla="*/ 9108 h 143"/>
                  <a:gd name="T4" fmla="+- 0 14605 14558"/>
                  <a:gd name="T5" fmla="*/ T4 w 150"/>
                  <a:gd name="T6" fmla="+- 0 9142 9054"/>
                  <a:gd name="T7" fmla="*/ 9142 h 143"/>
                  <a:gd name="T8" fmla="+- 0 14587 14558"/>
                  <a:gd name="T9" fmla="*/ T8 w 150"/>
                  <a:gd name="T10" fmla="+- 0 9196 9054"/>
                  <a:gd name="T11" fmla="*/ 9196 h 143"/>
                  <a:gd name="T12" fmla="+- 0 14633 14558"/>
                  <a:gd name="T13" fmla="*/ T12 w 150"/>
                  <a:gd name="T14" fmla="+- 0 9162 9054"/>
                  <a:gd name="T15" fmla="*/ 9162 h 143"/>
                  <a:gd name="T16" fmla="+- 0 14668 14558"/>
                  <a:gd name="T17" fmla="*/ T16 w 150"/>
                  <a:gd name="T18" fmla="+- 0 9162 9054"/>
                  <a:gd name="T19" fmla="*/ 9162 h 143"/>
                  <a:gd name="T20" fmla="+- 0 14661 14558"/>
                  <a:gd name="T21" fmla="*/ T20 w 150"/>
                  <a:gd name="T22" fmla="+- 0 9142 9054"/>
                  <a:gd name="T23" fmla="*/ 9142 h 143"/>
                  <a:gd name="T24" fmla="+- 0 14707 14558"/>
                  <a:gd name="T25" fmla="*/ T24 w 150"/>
                  <a:gd name="T26" fmla="+- 0 9109 9054"/>
                  <a:gd name="T27" fmla="*/ 9109 h 143"/>
                  <a:gd name="T28" fmla="+- 0 14616 14558"/>
                  <a:gd name="T29" fmla="*/ T28 w 150"/>
                  <a:gd name="T30" fmla="+- 0 9109 9054"/>
                  <a:gd name="T31" fmla="*/ 9109 h 143"/>
                  <a:gd name="T32" fmla="+- 0 14558 14558"/>
                  <a:gd name="T33" fmla="*/ T32 w 150"/>
                  <a:gd name="T34" fmla="+- 0 9108 9054"/>
                  <a:gd name="T35" fmla="*/ 9108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150" h="143">
                    <a:moveTo>
                      <a:pt x="0" y="54"/>
                    </a:moveTo>
                    <a:lnTo>
                      <a:pt x="47" y="88"/>
                    </a:lnTo>
                    <a:lnTo>
                      <a:pt x="29" y="142"/>
                    </a:lnTo>
                    <a:lnTo>
                      <a:pt x="75" y="108"/>
                    </a:lnTo>
                    <a:lnTo>
                      <a:pt x="110" y="108"/>
                    </a:lnTo>
                    <a:lnTo>
                      <a:pt x="103" y="88"/>
                    </a:lnTo>
                    <a:lnTo>
                      <a:pt x="149" y="55"/>
                    </a:lnTo>
                    <a:lnTo>
                      <a:pt x="58" y="55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225" name="Freeform 25"/>
              <p:cNvSpPr>
                <a:spLocks/>
              </p:cNvSpPr>
              <p:nvPr/>
            </p:nvSpPr>
            <p:spPr bwMode="auto">
              <a:xfrm>
                <a:off x="14558" y="9054"/>
                <a:ext cx="150" cy="143"/>
              </a:xfrm>
              <a:custGeom>
                <a:avLst/>
                <a:gdLst>
                  <a:gd name="T0" fmla="+- 0 14668 14558"/>
                  <a:gd name="T1" fmla="*/ T0 w 150"/>
                  <a:gd name="T2" fmla="+- 0 9162 9054"/>
                  <a:gd name="T3" fmla="*/ 9162 h 143"/>
                  <a:gd name="T4" fmla="+- 0 14633 14558"/>
                  <a:gd name="T5" fmla="*/ T4 w 150"/>
                  <a:gd name="T6" fmla="+- 0 9162 9054"/>
                  <a:gd name="T7" fmla="*/ 9162 h 143"/>
                  <a:gd name="T8" fmla="+- 0 14679 14558"/>
                  <a:gd name="T9" fmla="*/ T8 w 150"/>
                  <a:gd name="T10" fmla="+- 0 9196 9054"/>
                  <a:gd name="T11" fmla="*/ 9196 h 143"/>
                  <a:gd name="T12" fmla="+- 0 14668 14558"/>
                  <a:gd name="T13" fmla="*/ T12 w 150"/>
                  <a:gd name="T14" fmla="+- 0 9162 9054"/>
                  <a:gd name="T15" fmla="*/ 9162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10" y="108"/>
                    </a:moveTo>
                    <a:lnTo>
                      <a:pt x="75" y="108"/>
                    </a:lnTo>
                    <a:lnTo>
                      <a:pt x="121" y="142"/>
                    </a:lnTo>
                    <a:lnTo>
                      <a:pt x="110" y="108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226" name="Freeform 26"/>
              <p:cNvSpPr>
                <a:spLocks/>
              </p:cNvSpPr>
              <p:nvPr/>
            </p:nvSpPr>
            <p:spPr bwMode="auto">
              <a:xfrm>
                <a:off x="14558" y="9054"/>
                <a:ext cx="150" cy="143"/>
              </a:xfrm>
              <a:custGeom>
                <a:avLst/>
                <a:gdLst>
                  <a:gd name="T0" fmla="+- 0 14633 14558"/>
                  <a:gd name="T1" fmla="*/ T0 w 150"/>
                  <a:gd name="T2" fmla="+- 0 9054 9054"/>
                  <a:gd name="T3" fmla="*/ 9054 h 143"/>
                  <a:gd name="T4" fmla="+- 0 14616 14558"/>
                  <a:gd name="T5" fmla="*/ T4 w 150"/>
                  <a:gd name="T6" fmla="+- 0 9109 9054"/>
                  <a:gd name="T7" fmla="*/ 9109 h 143"/>
                  <a:gd name="T8" fmla="+- 0 14650 14558"/>
                  <a:gd name="T9" fmla="*/ T8 w 150"/>
                  <a:gd name="T10" fmla="+- 0 9109 9054"/>
                  <a:gd name="T11" fmla="*/ 9109 h 143"/>
                  <a:gd name="T12" fmla="+- 0 14633 14558"/>
                  <a:gd name="T13" fmla="*/ T12 w 150"/>
                  <a:gd name="T14" fmla="+- 0 9054 9054"/>
                  <a:gd name="T15" fmla="*/ 9054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75" y="0"/>
                    </a:moveTo>
                    <a:lnTo>
                      <a:pt x="58" y="55"/>
                    </a:lnTo>
                    <a:lnTo>
                      <a:pt x="92" y="55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227" name="Freeform 27"/>
              <p:cNvSpPr>
                <a:spLocks/>
              </p:cNvSpPr>
              <p:nvPr/>
            </p:nvSpPr>
            <p:spPr bwMode="auto">
              <a:xfrm>
                <a:off x="14558" y="9054"/>
                <a:ext cx="150" cy="143"/>
              </a:xfrm>
              <a:custGeom>
                <a:avLst/>
                <a:gdLst>
                  <a:gd name="T0" fmla="+- 0 14708 14558"/>
                  <a:gd name="T1" fmla="*/ T0 w 150"/>
                  <a:gd name="T2" fmla="+- 0 9108 9054"/>
                  <a:gd name="T3" fmla="*/ 9108 h 143"/>
                  <a:gd name="T4" fmla="+- 0 14650 14558"/>
                  <a:gd name="T5" fmla="*/ T4 w 150"/>
                  <a:gd name="T6" fmla="+- 0 9109 9054"/>
                  <a:gd name="T7" fmla="*/ 9109 h 143"/>
                  <a:gd name="T8" fmla="+- 0 14707 14558"/>
                  <a:gd name="T9" fmla="*/ T8 w 150"/>
                  <a:gd name="T10" fmla="+- 0 9109 9054"/>
                  <a:gd name="T11" fmla="*/ 9109 h 143"/>
                  <a:gd name="T12" fmla="+- 0 14708 14558"/>
                  <a:gd name="T13" fmla="*/ T12 w 150"/>
                  <a:gd name="T14" fmla="+- 0 9108 9054"/>
                  <a:gd name="T15" fmla="*/ 9108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50" y="54"/>
                    </a:moveTo>
                    <a:lnTo>
                      <a:pt x="92" y="55"/>
                    </a:lnTo>
                    <a:lnTo>
                      <a:pt x="149" y="55"/>
                    </a:lnTo>
                    <a:lnTo>
                      <a:pt x="150" y="54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grpSp>
          <p:nvGrpSpPr>
            <p:cNvPr id="23" name="Group 28"/>
            <p:cNvGrpSpPr>
              <a:grpSpLocks/>
            </p:cNvGrpSpPr>
            <p:nvPr/>
          </p:nvGrpSpPr>
          <p:grpSpPr bwMode="auto">
            <a:xfrm>
              <a:off x="14975" y="8649"/>
              <a:ext cx="150" cy="143"/>
              <a:chOff x="14975" y="8649"/>
              <a:chExt cx="150" cy="143"/>
            </a:xfrm>
          </p:grpSpPr>
          <p:sp>
            <p:nvSpPr>
              <p:cNvPr id="1220" name="Freeform 29"/>
              <p:cNvSpPr>
                <a:spLocks/>
              </p:cNvSpPr>
              <p:nvPr/>
            </p:nvSpPr>
            <p:spPr bwMode="auto">
              <a:xfrm>
                <a:off x="14975" y="8649"/>
                <a:ext cx="150" cy="143"/>
              </a:xfrm>
              <a:custGeom>
                <a:avLst/>
                <a:gdLst>
                  <a:gd name="T0" fmla="+- 0 14975 14975"/>
                  <a:gd name="T1" fmla="*/ T0 w 150"/>
                  <a:gd name="T2" fmla="+- 0 8703 8649"/>
                  <a:gd name="T3" fmla="*/ 8703 h 143"/>
                  <a:gd name="T4" fmla="+- 0 15022 14975"/>
                  <a:gd name="T5" fmla="*/ T4 w 150"/>
                  <a:gd name="T6" fmla="+- 0 8737 8649"/>
                  <a:gd name="T7" fmla="*/ 8737 h 143"/>
                  <a:gd name="T8" fmla="+- 0 15004 14975"/>
                  <a:gd name="T9" fmla="*/ T8 w 150"/>
                  <a:gd name="T10" fmla="+- 0 8791 8649"/>
                  <a:gd name="T11" fmla="*/ 8791 h 143"/>
                  <a:gd name="T12" fmla="+- 0 15050 14975"/>
                  <a:gd name="T13" fmla="*/ T12 w 150"/>
                  <a:gd name="T14" fmla="+- 0 8757 8649"/>
                  <a:gd name="T15" fmla="*/ 8757 h 143"/>
                  <a:gd name="T16" fmla="+- 0 15085 14975"/>
                  <a:gd name="T17" fmla="*/ T16 w 150"/>
                  <a:gd name="T18" fmla="+- 0 8757 8649"/>
                  <a:gd name="T19" fmla="*/ 8757 h 143"/>
                  <a:gd name="T20" fmla="+- 0 15078 14975"/>
                  <a:gd name="T21" fmla="*/ T20 w 150"/>
                  <a:gd name="T22" fmla="+- 0 8737 8649"/>
                  <a:gd name="T23" fmla="*/ 8737 h 143"/>
                  <a:gd name="T24" fmla="+- 0 15124 14975"/>
                  <a:gd name="T25" fmla="*/ T24 w 150"/>
                  <a:gd name="T26" fmla="+- 0 8704 8649"/>
                  <a:gd name="T27" fmla="*/ 8704 h 143"/>
                  <a:gd name="T28" fmla="+- 0 15033 14975"/>
                  <a:gd name="T29" fmla="*/ T28 w 150"/>
                  <a:gd name="T30" fmla="+- 0 8704 8649"/>
                  <a:gd name="T31" fmla="*/ 8704 h 143"/>
                  <a:gd name="T32" fmla="+- 0 14975 14975"/>
                  <a:gd name="T33" fmla="*/ T32 w 150"/>
                  <a:gd name="T34" fmla="+- 0 8703 8649"/>
                  <a:gd name="T35" fmla="*/ 8703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150" h="143">
                    <a:moveTo>
                      <a:pt x="0" y="54"/>
                    </a:moveTo>
                    <a:lnTo>
                      <a:pt x="47" y="88"/>
                    </a:lnTo>
                    <a:lnTo>
                      <a:pt x="29" y="142"/>
                    </a:lnTo>
                    <a:lnTo>
                      <a:pt x="75" y="108"/>
                    </a:lnTo>
                    <a:lnTo>
                      <a:pt x="110" y="108"/>
                    </a:lnTo>
                    <a:lnTo>
                      <a:pt x="103" y="88"/>
                    </a:lnTo>
                    <a:lnTo>
                      <a:pt x="149" y="55"/>
                    </a:lnTo>
                    <a:lnTo>
                      <a:pt x="58" y="55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221" name="Freeform 30"/>
              <p:cNvSpPr>
                <a:spLocks/>
              </p:cNvSpPr>
              <p:nvPr/>
            </p:nvSpPr>
            <p:spPr bwMode="auto">
              <a:xfrm>
                <a:off x="14975" y="8649"/>
                <a:ext cx="150" cy="143"/>
              </a:xfrm>
              <a:custGeom>
                <a:avLst/>
                <a:gdLst>
                  <a:gd name="T0" fmla="+- 0 15085 14975"/>
                  <a:gd name="T1" fmla="*/ T0 w 150"/>
                  <a:gd name="T2" fmla="+- 0 8757 8649"/>
                  <a:gd name="T3" fmla="*/ 8757 h 143"/>
                  <a:gd name="T4" fmla="+- 0 15050 14975"/>
                  <a:gd name="T5" fmla="*/ T4 w 150"/>
                  <a:gd name="T6" fmla="+- 0 8757 8649"/>
                  <a:gd name="T7" fmla="*/ 8757 h 143"/>
                  <a:gd name="T8" fmla="+- 0 15096 14975"/>
                  <a:gd name="T9" fmla="*/ T8 w 150"/>
                  <a:gd name="T10" fmla="+- 0 8791 8649"/>
                  <a:gd name="T11" fmla="*/ 8791 h 143"/>
                  <a:gd name="T12" fmla="+- 0 15085 14975"/>
                  <a:gd name="T13" fmla="*/ T12 w 150"/>
                  <a:gd name="T14" fmla="+- 0 8757 8649"/>
                  <a:gd name="T15" fmla="*/ 8757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10" y="108"/>
                    </a:moveTo>
                    <a:lnTo>
                      <a:pt x="75" y="108"/>
                    </a:lnTo>
                    <a:lnTo>
                      <a:pt x="121" y="142"/>
                    </a:lnTo>
                    <a:lnTo>
                      <a:pt x="110" y="108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222" name="Freeform 31"/>
              <p:cNvSpPr>
                <a:spLocks/>
              </p:cNvSpPr>
              <p:nvPr/>
            </p:nvSpPr>
            <p:spPr bwMode="auto">
              <a:xfrm>
                <a:off x="14975" y="8649"/>
                <a:ext cx="150" cy="143"/>
              </a:xfrm>
              <a:custGeom>
                <a:avLst/>
                <a:gdLst>
                  <a:gd name="T0" fmla="+- 0 15050 14975"/>
                  <a:gd name="T1" fmla="*/ T0 w 150"/>
                  <a:gd name="T2" fmla="+- 0 8649 8649"/>
                  <a:gd name="T3" fmla="*/ 8649 h 143"/>
                  <a:gd name="T4" fmla="+- 0 15033 14975"/>
                  <a:gd name="T5" fmla="*/ T4 w 150"/>
                  <a:gd name="T6" fmla="+- 0 8704 8649"/>
                  <a:gd name="T7" fmla="*/ 8704 h 143"/>
                  <a:gd name="T8" fmla="+- 0 15067 14975"/>
                  <a:gd name="T9" fmla="*/ T8 w 150"/>
                  <a:gd name="T10" fmla="+- 0 8704 8649"/>
                  <a:gd name="T11" fmla="*/ 8704 h 143"/>
                  <a:gd name="T12" fmla="+- 0 15050 14975"/>
                  <a:gd name="T13" fmla="*/ T12 w 150"/>
                  <a:gd name="T14" fmla="+- 0 8649 8649"/>
                  <a:gd name="T15" fmla="*/ 8649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75" y="0"/>
                    </a:moveTo>
                    <a:lnTo>
                      <a:pt x="58" y="55"/>
                    </a:lnTo>
                    <a:lnTo>
                      <a:pt x="92" y="55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223" name="Freeform 32"/>
              <p:cNvSpPr>
                <a:spLocks/>
              </p:cNvSpPr>
              <p:nvPr/>
            </p:nvSpPr>
            <p:spPr bwMode="auto">
              <a:xfrm>
                <a:off x="14975" y="8649"/>
                <a:ext cx="150" cy="143"/>
              </a:xfrm>
              <a:custGeom>
                <a:avLst/>
                <a:gdLst>
                  <a:gd name="T0" fmla="+- 0 15125 14975"/>
                  <a:gd name="T1" fmla="*/ T0 w 150"/>
                  <a:gd name="T2" fmla="+- 0 8703 8649"/>
                  <a:gd name="T3" fmla="*/ 8703 h 143"/>
                  <a:gd name="T4" fmla="+- 0 15067 14975"/>
                  <a:gd name="T5" fmla="*/ T4 w 150"/>
                  <a:gd name="T6" fmla="+- 0 8704 8649"/>
                  <a:gd name="T7" fmla="*/ 8704 h 143"/>
                  <a:gd name="T8" fmla="+- 0 15124 14975"/>
                  <a:gd name="T9" fmla="*/ T8 w 150"/>
                  <a:gd name="T10" fmla="+- 0 8704 8649"/>
                  <a:gd name="T11" fmla="*/ 8704 h 143"/>
                  <a:gd name="T12" fmla="+- 0 15125 14975"/>
                  <a:gd name="T13" fmla="*/ T12 w 150"/>
                  <a:gd name="T14" fmla="+- 0 8703 8649"/>
                  <a:gd name="T15" fmla="*/ 8703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50" y="54"/>
                    </a:moveTo>
                    <a:lnTo>
                      <a:pt x="92" y="55"/>
                    </a:lnTo>
                    <a:lnTo>
                      <a:pt x="149" y="55"/>
                    </a:lnTo>
                    <a:lnTo>
                      <a:pt x="150" y="54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grpSp>
          <p:nvGrpSpPr>
            <p:cNvPr id="24" name="Group 33"/>
            <p:cNvGrpSpPr>
              <a:grpSpLocks/>
            </p:cNvGrpSpPr>
            <p:nvPr/>
          </p:nvGrpSpPr>
          <p:grpSpPr bwMode="auto">
            <a:xfrm>
              <a:off x="14975" y="9459"/>
              <a:ext cx="150" cy="143"/>
              <a:chOff x="14975" y="9459"/>
              <a:chExt cx="150" cy="143"/>
            </a:xfrm>
          </p:grpSpPr>
          <p:sp>
            <p:nvSpPr>
              <p:cNvPr id="1216" name="Freeform 34"/>
              <p:cNvSpPr>
                <a:spLocks/>
              </p:cNvSpPr>
              <p:nvPr/>
            </p:nvSpPr>
            <p:spPr bwMode="auto">
              <a:xfrm>
                <a:off x="14975" y="9459"/>
                <a:ext cx="150" cy="143"/>
              </a:xfrm>
              <a:custGeom>
                <a:avLst/>
                <a:gdLst>
                  <a:gd name="T0" fmla="+- 0 14975 14975"/>
                  <a:gd name="T1" fmla="*/ T0 w 150"/>
                  <a:gd name="T2" fmla="+- 0 9513 9459"/>
                  <a:gd name="T3" fmla="*/ 9513 h 143"/>
                  <a:gd name="T4" fmla="+- 0 15022 14975"/>
                  <a:gd name="T5" fmla="*/ T4 w 150"/>
                  <a:gd name="T6" fmla="+- 0 9547 9459"/>
                  <a:gd name="T7" fmla="*/ 9547 h 143"/>
                  <a:gd name="T8" fmla="+- 0 15004 14975"/>
                  <a:gd name="T9" fmla="*/ T8 w 150"/>
                  <a:gd name="T10" fmla="+- 0 9601 9459"/>
                  <a:gd name="T11" fmla="*/ 9601 h 143"/>
                  <a:gd name="T12" fmla="+- 0 15050 14975"/>
                  <a:gd name="T13" fmla="*/ T12 w 150"/>
                  <a:gd name="T14" fmla="+- 0 9567 9459"/>
                  <a:gd name="T15" fmla="*/ 9567 h 143"/>
                  <a:gd name="T16" fmla="+- 0 15085 14975"/>
                  <a:gd name="T17" fmla="*/ T16 w 150"/>
                  <a:gd name="T18" fmla="+- 0 9567 9459"/>
                  <a:gd name="T19" fmla="*/ 9567 h 143"/>
                  <a:gd name="T20" fmla="+- 0 15078 14975"/>
                  <a:gd name="T21" fmla="*/ T20 w 150"/>
                  <a:gd name="T22" fmla="+- 0 9547 9459"/>
                  <a:gd name="T23" fmla="*/ 9547 h 143"/>
                  <a:gd name="T24" fmla="+- 0 15124 14975"/>
                  <a:gd name="T25" fmla="*/ T24 w 150"/>
                  <a:gd name="T26" fmla="+- 0 9514 9459"/>
                  <a:gd name="T27" fmla="*/ 9514 h 143"/>
                  <a:gd name="T28" fmla="+- 0 15033 14975"/>
                  <a:gd name="T29" fmla="*/ T28 w 150"/>
                  <a:gd name="T30" fmla="+- 0 9514 9459"/>
                  <a:gd name="T31" fmla="*/ 9514 h 143"/>
                  <a:gd name="T32" fmla="+- 0 14975 14975"/>
                  <a:gd name="T33" fmla="*/ T32 w 150"/>
                  <a:gd name="T34" fmla="+- 0 9513 9459"/>
                  <a:gd name="T35" fmla="*/ 9513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150" h="143">
                    <a:moveTo>
                      <a:pt x="0" y="54"/>
                    </a:moveTo>
                    <a:lnTo>
                      <a:pt x="47" y="88"/>
                    </a:lnTo>
                    <a:lnTo>
                      <a:pt x="29" y="142"/>
                    </a:lnTo>
                    <a:lnTo>
                      <a:pt x="75" y="108"/>
                    </a:lnTo>
                    <a:lnTo>
                      <a:pt x="110" y="108"/>
                    </a:lnTo>
                    <a:lnTo>
                      <a:pt x="103" y="88"/>
                    </a:lnTo>
                    <a:lnTo>
                      <a:pt x="149" y="55"/>
                    </a:lnTo>
                    <a:lnTo>
                      <a:pt x="58" y="55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217" name="Freeform 35"/>
              <p:cNvSpPr>
                <a:spLocks/>
              </p:cNvSpPr>
              <p:nvPr/>
            </p:nvSpPr>
            <p:spPr bwMode="auto">
              <a:xfrm>
                <a:off x="14975" y="9459"/>
                <a:ext cx="150" cy="143"/>
              </a:xfrm>
              <a:custGeom>
                <a:avLst/>
                <a:gdLst>
                  <a:gd name="T0" fmla="+- 0 15085 14975"/>
                  <a:gd name="T1" fmla="*/ T0 w 150"/>
                  <a:gd name="T2" fmla="+- 0 9567 9459"/>
                  <a:gd name="T3" fmla="*/ 9567 h 143"/>
                  <a:gd name="T4" fmla="+- 0 15050 14975"/>
                  <a:gd name="T5" fmla="*/ T4 w 150"/>
                  <a:gd name="T6" fmla="+- 0 9567 9459"/>
                  <a:gd name="T7" fmla="*/ 9567 h 143"/>
                  <a:gd name="T8" fmla="+- 0 15096 14975"/>
                  <a:gd name="T9" fmla="*/ T8 w 150"/>
                  <a:gd name="T10" fmla="+- 0 9601 9459"/>
                  <a:gd name="T11" fmla="*/ 9601 h 143"/>
                  <a:gd name="T12" fmla="+- 0 15085 14975"/>
                  <a:gd name="T13" fmla="*/ T12 w 150"/>
                  <a:gd name="T14" fmla="+- 0 9567 9459"/>
                  <a:gd name="T15" fmla="*/ 9567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10" y="108"/>
                    </a:moveTo>
                    <a:lnTo>
                      <a:pt x="75" y="108"/>
                    </a:lnTo>
                    <a:lnTo>
                      <a:pt x="121" y="142"/>
                    </a:lnTo>
                    <a:lnTo>
                      <a:pt x="110" y="10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218" name="Freeform 36"/>
              <p:cNvSpPr>
                <a:spLocks/>
              </p:cNvSpPr>
              <p:nvPr/>
            </p:nvSpPr>
            <p:spPr bwMode="auto">
              <a:xfrm>
                <a:off x="14975" y="9459"/>
                <a:ext cx="150" cy="143"/>
              </a:xfrm>
              <a:custGeom>
                <a:avLst/>
                <a:gdLst>
                  <a:gd name="T0" fmla="+- 0 15050 14975"/>
                  <a:gd name="T1" fmla="*/ T0 w 150"/>
                  <a:gd name="T2" fmla="+- 0 9459 9459"/>
                  <a:gd name="T3" fmla="*/ 9459 h 143"/>
                  <a:gd name="T4" fmla="+- 0 15033 14975"/>
                  <a:gd name="T5" fmla="*/ T4 w 150"/>
                  <a:gd name="T6" fmla="+- 0 9514 9459"/>
                  <a:gd name="T7" fmla="*/ 9514 h 143"/>
                  <a:gd name="T8" fmla="+- 0 15067 14975"/>
                  <a:gd name="T9" fmla="*/ T8 w 150"/>
                  <a:gd name="T10" fmla="+- 0 9514 9459"/>
                  <a:gd name="T11" fmla="*/ 9514 h 143"/>
                  <a:gd name="T12" fmla="+- 0 15050 14975"/>
                  <a:gd name="T13" fmla="*/ T12 w 150"/>
                  <a:gd name="T14" fmla="+- 0 9459 9459"/>
                  <a:gd name="T15" fmla="*/ 9459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75" y="0"/>
                    </a:moveTo>
                    <a:lnTo>
                      <a:pt x="58" y="55"/>
                    </a:lnTo>
                    <a:lnTo>
                      <a:pt x="92" y="55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219" name="Freeform 37"/>
              <p:cNvSpPr>
                <a:spLocks/>
              </p:cNvSpPr>
              <p:nvPr/>
            </p:nvSpPr>
            <p:spPr bwMode="auto">
              <a:xfrm>
                <a:off x="14975" y="9459"/>
                <a:ext cx="150" cy="143"/>
              </a:xfrm>
              <a:custGeom>
                <a:avLst/>
                <a:gdLst>
                  <a:gd name="T0" fmla="+- 0 15125 14975"/>
                  <a:gd name="T1" fmla="*/ T0 w 150"/>
                  <a:gd name="T2" fmla="+- 0 9513 9459"/>
                  <a:gd name="T3" fmla="*/ 9513 h 143"/>
                  <a:gd name="T4" fmla="+- 0 15067 14975"/>
                  <a:gd name="T5" fmla="*/ T4 w 150"/>
                  <a:gd name="T6" fmla="+- 0 9514 9459"/>
                  <a:gd name="T7" fmla="*/ 9514 h 143"/>
                  <a:gd name="T8" fmla="+- 0 15124 14975"/>
                  <a:gd name="T9" fmla="*/ T8 w 150"/>
                  <a:gd name="T10" fmla="+- 0 9514 9459"/>
                  <a:gd name="T11" fmla="*/ 9514 h 143"/>
                  <a:gd name="T12" fmla="+- 0 15125 14975"/>
                  <a:gd name="T13" fmla="*/ T12 w 150"/>
                  <a:gd name="T14" fmla="+- 0 9513 9459"/>
                  <a:gd name="T15" fmla="*/ 9513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50" y="54"/>
                    </a:moveTo>
                    <a:lnTo>
                      <a:pt x="92" y="55"/>
                    </a:lnTo>
                    <a:lnTo>
                      <a:pt x="149" y="55"/>
                    </a:lnTo>
                    <a:lnTo>
                      <a:pt x="150" y="5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grpSp>
          <p:nvGrpSpPr>
            <p:cNvPr id="25" name="Group 38"/>
            <p:cNvGrpSpPr>
              <a:grpSpLocks/>
            </p:cNvGrpSpPr>
            <p:nvPr/>
          </p:nvGrpSpPr>
          <p:grpSpPr bwMode="auto">
            <a:xfrm>
              <a:off x="15194" y="8689"/>
              <a:ext cx="150" cy="143"/>
              <a:chOff x="15194" y="8689"/>
              <a:chExt cx="150" cy="143"/>
            </a:xfrm>
          </p:grpSpPr>
          <p:sp>
            <p:nvSpPr>
              <p:cNvPr id="1212" name="Freeform 39"/>
              <p:cNvSpPr>
                <a:spLocks/>
              </p:cNvSpPr>
              <p:nvPr/>
            </p:nvSpPr>
            <p:spPr bwMode="auto">
              <a:xfrm>
                <a:off x="15194" y="8689"/>
                <a:ext cx="150" cy="143"/>
              </a:xfrm>
              <a:custGeom>
                <a:avLst/>
                <a:gdLst>
                  <a:gd name="T0" fmla="+- 0 15194 15194"/>
                  <a:gd name="T1" fmla="*/ T0 w 150"/>
                  <a:gd name="T2" fmla="+- 0 8743 8689"/>
                  <a:gd name="T3" fmla="*/ 8743 h 143"/>
                  <a:gd name="T4" fmla="+- 0 15241 15194"/>
                  <a:gd name="T5" fmla="*/ T4 w 150"/>
                  <a:gd name="T6" fmla="+- 0 8777 8689"/>
                  <a:gd name="T7" fmla="*/ 8777 h 143"/>
                  <a:gd name="T8" fmla="+- 0 15223 15194"/>
                  <a:gd name="T9" fmla="*/ T8 w 150"/>
                  <a:gd name="T10" fmla="+- 0 8831 8689"/>
                  <a:gd name="T11" fmla="*/ 8831 h 143"/>
                  <a:gd name="T12" fmla="+- 0 15269 15194"/>
                  <a:gd name="T13" fmla="*/ T12 w 150"/>
                  <a:gd name="T14" fmla="+- 0 8797 8689"/>
                  <a:gd name="T15" fmla="*/ 8797 h 143"/>
                  <a:gd name="T16" fmla="+- 0 15304 15194"/>
                  <a:gd name="T17" fmla="*/ T16 w 150"/>
                  <a:gd name="T18" fmla="+- 0 8797 8689"/>
                  <a:gd name="T19" fmla="*/ 8797 h 143"/>
                  <a:gd name="T20" fmla="+- 0 15297 15194"/>
                  <a:gd name="T21" fmla="*/ T20 w 150"/>
                  <a:gd name="T22" fmla="+- 0 8777 8689"/>
                  <a:gd name="T23" fmla="*/ 8777 h 143"/>
                  <a:gd name="T24" fmla="+- 0 15343 15194"/>
                  <a:gd name="T25" fmla="*/ T24 w 150"/>
                  <a:gd name="T26" fmla="+- 0 8744 8689"/>
                  <a:gd name="T27" fmla="*/ 8744 h 143"/>
                  <a:gd name="T28" fmla="+- 0 15252 15194"/>
                  <a:gd name="T29" fmla="*/ T28 w 150"/>
                  <a:gd name="T30" fmla="+- 0 8744 8689"/>
                  <a:gd name="T31" fmla="*/ 8744 h 143"/>
                  <a:gd name="T32" fmla="+- 0 15194 15194"/>
                  <a:gd name="T33" fmla="*/ T32 w 150"/>
                  <a:gd name="T34" fmla="+- 0 8743 8689"/>
                  <a:gd name="T35" fmla="*/ 8743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150" h="143">
                    <a:moveTo>
                      <a:pt x="0" y="54"/>
                    </a:moveTo>
                    <a:lnTo>
                      <a:pt x="47" y="88"/>
                    </a:lnTo>
                    <a:lnTo>
                      <a:pt x="29" y="142"/>
                    </a:lnTo>
                    <a:lnTo>
                      <a:pt x="75" y="108"/>
                    </a:lnTo>
                    <a:lnTo>
                      <a:pt x="110" y="108"/>
                    </a:lnTo>
                    <a:lnTo>
                      <a:pt x="103" y="88"/>
                    </a:lnTo>
                    <a:lnTo>
                      <a:pt x="149" y="55"/>
                    </a:lnTo>
                    <a:lnTo>
                      <a:pt x="58" y="55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213" name="Freeform 40"/>
              <p:cNvSpPr>
                <a:spLocks/>
              </p:cNvSpPr>
              <p:nvPr/>
            </p:nvSpPr>
            <p:spPr bwMode="auto">
              <a:xfrm>
                <a:off x="15194" y="8689"/>
                <a:ext cx="150" cy="143"/>
              </a:xfrm>
              <a:custGeom>
                <a:avLst/>
                <a:gdLst>
                  <a:gd name="T0" fmla="+- 0 15304 15194"/>
                  <a:gd name="T1" fmla="*/ T0 w 150"/>
                  <a:gd name="T2" fmla="+- 0 8797 8689"/>
                  <a:gd name="T3" fmla="*/ 8797 h 143"/>
                  <a:gd name="T4" fmla="+- 0 15269 15194"/>
                  <a:gd name="T5" fmla="*/ T4 w 150"/>
                  <a:gd name="T6" fmla="+- 0 8797 8689"/>
                  <a:gd name="T7" fmla="*/ 8797 h 143"/>
                  <a:gd name="T8" fmla="+- 0 15315 15194"/>
                  <a:gd name="T9" fmla="*/ T8 w 150"/>
                  <a:gd name="T10" fmla="+- 0 8831 8689"/>
                  <a:gd name="T11" fmla="*/ 8831 h 143"/>
                  <a:gd name="T12" fmla="+- 0 15304 15194"/>
                  <a:gd name="T13" fmla="*/ T12 w 150"/>
                  <a:gd name="T14" fmla="+- 0 8797 8689"/>
                  <a:gd name="T15" fmla="*/ 8797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10" y="108"/>
                    </a:moveTo>
                    <a:lnTo>
                      <a:pt x="75" y="108"/>
                    </a:lnTo>
                    <a:lnTo>
                      <a:pt x="121" y="142"/>
                    </a:lnTo>
                    <a:lnTo>
                      <a:pt x="110" y="108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214" name="Freeform 41"/>
              <p:cNvSpPr>
                <a:spLocks/>
              </p:cNvSpPr>
              <p:nvPr/>
            </p:nvSpPr>
            <p:spPr bwMode="auto">
              <a:xfrm>
                <a:off x="15194" y="8689"/>
                <a:ext cx="150" cy="143"/>
              </a:xfrm>
              <a:custGeom>
                <a:avLst/>
                <a:gdLst>
                  <a:gd name="T0" fmla="+- 0 15269 15194"/>
                  <a:gd name="T1" fmla="*/ T0 w 150"/>
                  <a:gd name="T2" fmla="+- 0 8689 8689"/>
                  <a:gd name="T3" fmla="*/ 8689 h 143"/>
                  <a:gd name="T4" fmla="+- 0 15252 15194"/>
                  <a:gd name="T5" fmla="*/ T4 w 150"/>
                  <a:gd name="T6" fmla="+- 0 8744 8689"/>
                  <a:gd name="T7" fmla="*/ 8744 h 143"/>
                  <a:gd name="T8" fmla="+- 0 15286 15194"/>
                  <a:gd name="T9" fmla="*/ T8 w 150"/>
                  <a:gd name="T10" fmla="+- 0 8744 8689"/>
                  <a:gd name="T11" fmla="*/ 8744 h 143"/>
                  <a:gd name="T12" fmla="+- 0 15269 15194"/>
                  <a:gd name="T13" fmla="*/ T12 w 150"/>
                  <a:gd name="T14" fmla="+- 0 8689 8689"/>
                  <a:gd name="T15" fmla="*/ 8689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75" y="0"/>
                    </a:moveTo>
                    <a:lnTo>
                      <a:pt x="58" y="55"/>
                    </a:lnTo>
                    <a:lnTo>
                      <a:pt x="92" y="55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215" name="Freeform 42"/>
              <p:cNvSpPr>
                <a:spLocks/>
              </p:cNvSpPr>
              <p:nvPr/>
            </p:nvSpPr>
            <p:spPr bwMode="auto">
              <a:xfrm>
                <a:off x="15194" y="8689"/>
                <a:ext cx="150" cy="143"/>
              </a:xfrm>
              <a:custGeom>
                <a:avLst/>
                <a:gdLst>
                  <a:gd name="T0" fmla="+- 0 15344 15194"/>
                  <a:gd name="T1" fmla="*/ T0 w 150"/>
                  <a:gd name="T2" fmla="+- 0 8743 8689"/>
                  <a:gd name="T3" fmla="*/ 8743 h 143"/>
                  <a:gd name="T4" fmla="+- 0 15286 15194"/>
                  <a:gd name="T5" fmla="*/ T4 w 150"/>
                  <a:gd name="T6" fmla="+- 0 8744 8689"/>
                  <a:gd name="T7" fmla="*/ 8744 h 143"/>
                  <a:gd name="T8" fmla="+- 0 15343 15194"/>
                  <a:gd name="T9" fmla="*/ T8 w 150"/>
                  <a:gd name="T10" fmla="+- 0 8744 8689"/>
                  <a:gd name="T11" fmla="*/ 8744 h 143"/>
                  <a:gd name="T12" fmla="+- 0 15344 15194"/>
                  <a:gd name="T13" fmla="*/ T12 w 150"/>
                  <a:gd name="T14" fmla="+- 0 8743 8689"/>
                  <a:gd name="T15" fmla="*/ 8743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50" y="54"/>
                    </a:moveTo>
                    <a:lnTo>
                      <a:pt x="92" y="55"/>
                    </a:lnTo>
                    <a:lnTo>
                      <a:pt x="149" y="55"/>
                    </a:lnTo>
                    <a:lnTo>
                      <a:pt x="150" y="54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grpSp>
          <p:nvGrpSpPr>
            <p:cNvPr id="26" name="Group 43"/>
            <p:cNvGrpSpPr>
              <a:grpSpLocks/>
            </p:cNvGrpSpPr>
            <p:nvPr/>
          </p:nvGrpSpPr>
          <p:grpSpPr bwMode="auto">
            <a:xfrm>
              <a:off x="15338" y="8855"/>
              <a:ext cx="150" cy="143"/>
              <a:chOff x="15338" y="8855"/>
              <a:chExt cx="150" cy="143"/>
            </a:xfrm>
          </p:grpSpPr>
          <p:sp>
            <p:nvSpPr>
              <p:cNvPr id="1208" name="Freeform 44"/>
              <p:cNvSpPr>
                <a:spLocks/>
              </p:cNvSpPr>
              <p:nvPr/>
            </p:nvSpPr>
            <p:spPr bwMode="auto">
              <a:xfrm>
                <a:off x="15338" y="8855"/>
                <a:ext cx="150" cy="143"/>
              </a:xfrm>
              <a:custGeom>
                <a:avLst/>
                <a:gdLst>
                  <a:gd name="T0" fmla="+- 0 15338 15338"/>
                  <a:gd name="T1" fmla="*/ T0 w 150"/>
                  <a:gd name="T2" fmla="+- 0 8909 8855"/>
                  <a:gd name="T3" fmla="*/ 8909 h 143"/>
                  <a:gd name="T4" fmla="+- 0 15384 15338"/>
                  <a:gd name="T5" fmla="*/ T4 w 150"/>
                  <a:gd name="T6" fmla="+- 0 8943 8855"/>
                  <a:gd name="T7" fmla="*/ 8943 h 143"/>
                  <a:gd name="T8" fmla="+- 0 15366 15338"/>
                  <a:gd name="T9" fmla="*/ T8 w 150"/>
                  <a:gd name="T10" fmla="+- 0 8997 8855"/>
                  <a:gd name="T11" fmla="*/ 8997 h 143"/>
                  <a:gd name="T12" fmla="+- 0 15412 15338"/>
                  <a:gd name="T13" fmla="*/ T12 w 150"/>
                  <a:gd name="T14" fmla="+- 0 8963 8855"/>
                  <a:gd name="T15" fmla="*/ 8963 h 143"/>
                  <a:gd name="T16" fmla="+- 0 15447 15338"/>
                  <a:gd name="T17" fmla="*/ T16 w 150"/>
                  <a:gd name="T18" fmla="+- 0 8963 8855"/>
                  <a:gd name="T19" fmla="*/ 8963 h 143"/>
                  <a:gd name="T20" fmla="+- 0 15440 15338"/>
                  <a:gd name="T21" fmla="*/ T20 w 150"/>
                  <a:gd name="T22" fmla="+- 0 8943 8855"/>
                  <a:gd name="T23" fmla="*/ 8943 h 143"/>
                  <a:gd name="T24" fmla="+- 0 15487 15338"/>
                  <a:gd name="T25" fmla="*/ T24 w 150"/>
                  <a:gd name="T26" fmla="+- 0 8910 8855"/>
                  <a:gd name="T27" fmla="*/ 8910 h 143"/>
                  <a:gd name="T28" fmla="+- 0 15395 15338"/>
                  <a:gd name="T29" fmla="*/ T28 w 150"/>
                  <a:gd name="T30" fmla="+- 0 8910 8855"/>
                  <a:gd name="T31" fmla="*/ 8910 h 143"/>
                  <a:gd name="T32" fmla="+- 0 15338 15338"/>
                  <a:gd name="T33" fmla="*/ T32 w 150"/>
                  <a:gd name="T34" fmla="+- 0 8909 8855"/>
                  <a:gd name="T35" fmla="*/ 8909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150" h="143">
                    <a:moveTo>
                      <a:pt x="0" y="54"/>
                    </a:moveTo>
                    <a:lnTo>
                      <a:pt x="46" y="88"/>
                    </a:lnTo>
                    <a:lnTo>
                      <a:pt x="28" y="142"/>
                    </a:lnTo>
                    <a:lnTo>
                      <a:pt x="74" y="108"/>
                    </a:lnTo>
                    <a:lnTo>
                      <a:pt x="109" y="108"/>
                    </a:lnTo>
                    <a:lnTo>
                      <a:pt x="102" y="88"/>
                    </a:lnTo>
                    <a:lnTo>
                      <a:pt x="149" y="55"/>
                    </a:lnTo>
                    <a:lnTo>
                      <a:pt x="57" y="55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209" name="Freeform 45"/>
              <p:cNvSpPr>
                <a:spLocks/>
              </p:cNvSpPr>
              <p:nvPr/>
            </p:nvSpPr>
            <p:spPr bwMode="auto">
              <a:xfrm>
                <a:off x="15338" y="8855"/>
                <a:ext cx="150" cy="143"/>
              </a:xfrm>
              <a:custGeom>
                <a:avLst/>
                <a:gdLst>
                  <a:gd name="T0" fmla="+- 0 15447 15338"/>
                  <a:gd name="T1" fmla="*/ T0 w 150"/>
                  <a:gd name="T2" fmla="+- 0 8963 8855"/>
                  <a:gd name="T3" fmla="*/ 8963 h 143"/>
                  <a:gd name="T4" fmla="+- 0 15412 15338"/>
                  <a:gd name="T5" fmla="*/ T4 w 150"/>
                  <a:gd name="T6" fmla="+- 0 8963 8855"/>
                  <a:gd name="T7" fmla="*/ 8963 h 143"/>
                  <a:gd name="T8" fmla="+- 0 15459 15338"/>
                  <a:gd name="T9" fmla="*/ T8 w 150"/>
                  <a:gd name="T10" fmla="+- 0 8997 8855"/>
                  <a:gd name="T11" fmla="*/ 8997 h 143"/>
                  <a:gd name="T12" fmla="+- 0 15447 15338"/>
                  <a:gd name="T13" fmla="*/ T12 w 150"/>
                  <a:gd name="T14" fmla="+- 0 8963 8855"/>
                  <a:gd name="T15" fmla="*/ 8963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09" y="108"/>
                    </a:moveTo>
                    <a:lnTo>
                      <a:pt x="74" y="108"/>
                    </a:lnTo>
                    <a:lnTo>
                      <a:pt x="121" y="142"/>
                    </a:lnTo>
                    <a:lnTo>
                      <a:pt x="109" y="108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210" name="Freeform 46"/>
              <p:cNvSpPr>
                <a:spLocks/>
              </p:cNvSpPr>
              <p:nvPr/>
            </p:nvSpPr>
            <p:spPr bwMode="auto">
              <a:xfrm>
                <a:off x="15338" y="8855"/>
                <a:ext cx="150" cy="143"/>
              </a:xfrm>
              <a:custGeom>
                <a:avLst/>
                <a:gdLst>
                  <a:gd name="T0" fmla="+- 0 15412 15338"/>
                  <a:gd name="T1" fmla="*/ T0 w 150"/>
                  <a:gd name="T2" fmla="+- 0 8855 8855"/>
                  <a:gd name="T3" fmla="*/ 8855 h 143"/>
                  <a:gd name="T4" fmla="+- 0 15395 15338"/>
                  <a:gd name="T5" fmla="*/ T4 w 150"/>
                  <a:gd name="T6" fmla="+- 0 8910 8855"/>
                  <a:gd name="T7" fmla="*/ 8910 h 143"/>
                  <a:gd name="T8" fmla="+- 0 15430 15338"/>
                  <a:gd name="T9" fmla="*/ T8 w 150"/>
                  <a:gd name="T10" fmla="+- 0 8910 8855"/>
                  <a:gd name="T11" fmla="*/ 8910 h 143"/>
                  <a:gd name="T12" fmla="+- 0 15412 15338"/>
                  <a:gd name="T13" fmla="*/ T12 w 150"/>
                  <a:gd name="T14" fmla="+- 0 8855 8855"/>
                  <a:gd name="T15" fmla="*/ 8855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74" y="0"/>
                    </a:moveTo>
                    <a:lnTo>
                      <a:pt x="57" y="55"/>
                    </a:lnTo>
                    <a:lnTo>
                      <a:pt x="92" y="55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211" name="Freeform 47"/>
              <p:cNvSpPr>
                <a:spLocks/>
              </p:cNvSpPr>
              <p:nvPr/>
            </p:nvSpPr>
            <p:spPr bwMode="auto">
              <a:xfrm>
                <a:off x="15338" y="8855"/>
                <a:ext cx="150" cy="143"/>
              </a:xfrm>
              <a:custGeom>
                <a:avLst/>
                <a:gdLst>
                  <a:gd name="T0" fmla="+- 0 15487 15338"/>
                  <a:gd name="T1" fmla="*/ T0 w 150"/>
                  <a:gd name="T2" fmla="+- 0 8909 8855"/>
                  <a:gd name="T3" fmla="*/ 8909 h 143"/>
                  <a:gd name="T4" fmla="+- 0 15430 15338"/>
                  <a:gd name="T5" fmla="*/ T4 w 150"/>
                  <a:gd name="T6" fmla="+- 0 8910 8855"/>
                  <a:gd name="T7" fmla="*/ 8910 h 143"/>
                  <a:gd name="T8" fmla="+- 0 15487 15338"/>
                  <a:gd name="T9" fmla="*/ T8 w 150"/>
                  <a:gd name="T10" fmla="+- 0 8910 8855"/>
                  <a:gd name="T11" fmla="*/ 8910 h 143"/>
                  <a:gd name="T12" fmla="+- 0 15487 15338"/>
                  <a:gd name="T13" fmla="*/ T12 w 150"/>
                  <a:gd name="T14" fmla="+- 0 8909 8855"/>
                  <a:gd name="T15" fmla="*/ 8909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49" y="54"/>
                    </a:moveTo>
                    <a:lnTo>
                      <a:pt x="92" y="55"/>
                    </a:lnTo>
                    <a:lnTo>
                      <a:pt x="149" y="55"/>
                    </a:lnTo>
                    <a:lnTo>
                      <a:pt x="149" y="54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grpSp>
          <p:nvGrpSpPr>
            <p:cNvPr id="27" name="Group 48"/>
            <p:cNvGrpSpPr>
              <a:grpSpLocks/>
            </p:cNvGrpSpPr>
            <p:nvPr/>
          </p:nvGrpSpPr>
          <p:grpSpPr bwMode="auto">
            <a:xfrm>
              <a:off x="15193" y="9388"/>
              <a:ext cx="150" cy="143"/>
              <a:chOff x="15193" y="9388"/>
              <a:chExt cx="150" cy="143"/>
            </a:xfrm>
          </p:grpSpPr>
          <p:sp>
            <p:nvSpPr>
              <p:cNvPr id="1204" name="Freeform 49"/>
              <p:cNvSpPr>
                <a:spLocks/>
              </p:cNvSpPr>
              <p:nvPr/>
            </p:nvSpPr>
            <p:spPr bwMode="auto">
              <a:xfrm>
                <a:off x="15193" y="9388"/>
                <a:ext cx="150" cy="143"/>
              </a:xfrm>
              <a:custGeom>
                <a:avLst/>
                <a:gdLst>
                  <a:gd name="T0" fmla="+- 0 15193 15193"/>
                  <a:gd name="T1" fmla="*/ T0 w 150"/>
                  <a:gd name="T2" fmla="+- 0 9443 9388"/>
                  <a:gd name="T3" fmla="*/ 9443 h 143"/>
                  <a:gd name="T4" fmla="+- 0 15240 15193"/>
                  <a:gd name="T5" fmla="*/ T4 w 150"/>
                  <a:gd name="T6" fmla="+- 0 9476 9388"/>
                  <a:gd name="T7" fmla="*/ 9476 h 143"/>
                  <a:gd name="T8" fmla="+- 0 15222 15193"/>
                  <a:gd name="T9" fmla="*/ T8 w 150"/>
                  <a:gd name="T10" fmla="+- 0 9530 9388"/>
                  <a:gd name="T11" fmla="*/ 9530 h 143"/>
                  <a:gd name="T12" fmla="+- 0 15268 15193"/>
                  <a:gd name="T13" fmla="*/ T12 w 150"/>
                  <a:gd name="T14" fmla="+- 0 9496 9388"/>
                  <a:gd name="T15" fmla="*/ 9496 h 143"/>
                  <a:gd name="T16" fmla="+- 0 15303 15193"/>
                  <a:gd name="T17" fmla="*/ T16 w 150"/>
                  <a:gd name="T18" fmla="+- 0 9496 9388"/>
                  <a:gd name="T19" fmla="*/ 9496 h 143"/>
                  <a:gd name="T20" fmla="+- 0 15296 15193"/>
                  <a:gd name="T21" fmla="*/ T20 w 150"/>
                  <a:gd name="T22" fmla="+- 0 9476 9388"/>
                  <a:gd name="T23" fmla="*/ 9476 h 143"/>
                  <a:gd name="T24" fmla="+- 0 15342 15193"/>
                  <a:gd name="T25" fmla="*/ T24 w 150"/>
                  <a:gd name="T26" fmla="+- 0 9443 9388"/>
                  <a:gd name="T27" fmla="*/ 9443 h 143"/>
                  <a:gd name="T28" fmla="+- 0 15251 15193"/>
                  <a:gd name="T29" fmla="*/ T28 w 150"/>
                  <a:gd name="T30" fmla="+- 0 9443 9388"/>
                  <a:gd name="T31" fmla="*/ 9443 h 143"/>
                  <a:gd name="T32" fmla="+- 0 15193 15193"/>
                  <a:gd name="T33" fmla="*/ T32 w 150"/>
                  <a:gd name="T34" fmla="+- 0 9443 9388"/>
                  <a:gd name="T35" fmla="*/ 9443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150" h="143">
                    <a:moveTo>
                      <a:pt x="0" y="55"/>
                    </a:moveTo>
                    <a:lnTo>
                      <a:pt x="47" y="88"/>
                    </a:lnTo>
                    <a:lnTo>
                      <a:pt x="29" y="142"/>
                    </a:lnTo>
                    <a:lnTo>
                      <a:pt x="75" y="108"/>
                    </a:lnTo>
                    <a:lnTo>
                      <a:pt x="110" y="108"/>
                    </a:lnTo>
                    <a:lnTo>
                      <a:pt x="103" y="88"/>
                    </a:lnTo>
                    <a:lnTo>
                      <a:pt x="149" y="55"/>
                    </a:lnTo>
                    <a:lnTo>
                      <a:pt x="58" y="55"/>
                    </a:lnTo>
                    <a:lnTo>
                      <a:pt x="0" y="5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205" name="Freeform 50"/>
              <p:cNvSpPr>
                <a:spLocks/>
              </p:cNvSpPr>
              <p:nvPr/>
            </p:nvSpPr>
            <p:spPr bwMode="auto">
              <a:xfrm>
                <a:off x="15193" y="9388"/>
                <a:ext cx="150" cy="143"/>
              </a:xfrm>
              <a:custGeom>
                <a:avLst/>
                <a:gdLst>
                  <a:gd name="T0" fmla="+- 0 15303 15193"/>
                  <a:gd name="T1" fmla="*/ T0 w 150"/>
                  <a:gd name="T2" fmla="+- 0 9496 9388"/>
                  <a:gd name="T3" fmla="*/ 9496 h 143"/>
                  <a:gd name="T4" fmla="+- 0 15268 15193"/>
                  <a:gd name="T5" fmla="*/ T4 w 150"/>
                  <a:gd name="T6" fmla="+- 0 9496 9388"/>
                  <a:gd name="T7" fmla="*/ 9496 h 143"/>
                  <a:gd name="T8" fmla="+- 0 15314 15193"/>
                  <a:gd name="T9" fmla="*/ T8 w 150"/>
                  <a:gd name="T10" fmla="+- 0 9530 9388"/>
                  <a:gd name="T11" fmla="*/ 9530 h 143"/>
                  <a:gd name="T12" fmla="+- 0 15303 15193"/>
                  <a:gd name="T13" fmla="*/ T12 w 150"/>
                  <a:gd name="T14" fmla="+- 0 9496 9388"/>
                  <a:gd name="T15" fmla="*/ 9496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10" y="108"/>
                    </a:moveTo>
                    <a:lnTo>
                      <a:pt x="75" y="108"/>
                    </a:lnTo>
                    <a:lnTo>
                      <a:pt x="121" y="142"/>
                    </a:lnTo>
                    <a:lnTo>
                      <a:pt x="110" y="10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206" name="Freeform 51"/>
              <p:cNvSpPr>
                <a:spLocks/>
              </p:cNvSpPr>
              <p:nvPr/>
            </p:nvSpPr>
            <p:spPr bwMode="auto">
              <a:xfrm>
                <a:off x="15193" y="9388"/>
                <a:ext cx="150" cy="143"/>
              </a:xfrm>
              <a:custGeom>
                <a:avLst/>
                <a:gdLst>
                  <a:gd name="T0" fmla="+- 0 15268 15193"/>
                  <a:gd name="T1" fmla="*/ T0 w 150"/>
                  <a:gd name="T2" fmla="+- 0 9388 9388"/>
                  <a:gd name="T3" fmla="*/ 9388 h 143"/>
                  <a:gd name="T4" fmla="+- 0 15251 15193"/>
                  <a:gd name="T5" fmla="*/ T4 w 150"/>
                  <a:gd name="T6" fmla="+- 0 9443 9388"/>
                  <a:gd name="T7" fmla="*/ 9443 h 143"/>
                  <a:gd name="T8" fmla="+- 0 15285 15193"/>
                  <a:gd name="T9" fmla="*/ T8 w 150"/>
                  <a:gd name="T10" fmla="+- 0 9443 9388"/>
                  <a:gd name="T11" fmla="*/ 9443 h 143"/>
                  <a:gd name="T12" fmla="+- 0 15268 15193"/>
                  <a:gd name="T13" fmla="*/ T12 w 150"/>
                  <a:gd name="T14" fmla="+- 0 9388 9388"/>
                  <a:gd name="T15" fmla="*/ 9388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75" y="0"/>
                    </a:moveTo>
                    <a:lnTo>
                      <a:pt x="58" y="55"/>
                    </a:lnTo>
                    <a:lnTo>
                      <a:pt x="92" y="55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207" name="Freeform 52"/>
              <p:cNvSpPr>
                <a:spLocks/>
              </p:cNvSpPr>
              <p:nvPr/>
            </p:nvSpPr>
            <p:spPr bwMode="auto">
              <a:xfrm>
                <a:off x="15193" y="9388"/>
                <a:ext cx="150" cy="143"/>
              </a:xfrm>
              <a:custGeom>
                <a:avLst/>
                <a:gdLst>
                  <a:gd name="T0" fmla="+- 0 15343 15193"/>
                  <a:gd name="T1" fmla="*/ T0 w 150"/>
                  <a:gd name="T2" fmla="+- 0 9443 9388"/>
                  <a:gd name="T3" fmla="*/ 9443 h 143"/>
                  <a:gd name="T4" fmla="+- 0 15285 15193"/>
                  <a:gd name="T5" fmla="*/ T4 w 150"/>
                  <a:gd name="T6" fmla="+- 0 9443 9388"/>
                  <a:gd name="T7" fmla="*/ 9443 h 143"/>
                  <a:gd name="T8" fmla="+- 0 15342 15193"/>
                  <a:gd name="T9" fmla="*/ T8 w 150"/>
                  <a:gd name="T10" fmla="+- 0 9443 9388"/>
                  <a:gd name="T11" fmla="*/ 9443 h 143"/>
                  <a:gd name="T12" fmla="+- 0 15343 15193"/>
                  <a:gd name="T13" fmla="*/ T12 w 150"/>
                  <a:gd name="T14" fmla="+- 0 9443 9388"/>
                  <a:gd name="T15" fmla="*/ 9443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50" y="55"/>
                    </a:moveTo>
                    <a:lnTo>
                      <a:pt x="92" y="55"/>
                    </a:lnTo>
                    <a:lnTo>
                      <a:pt x="149" y="55"/>
                    </a:lnTo>
                    <a:lnTo>
                      <a:pt x="150" y="5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grpSp>
          <p:nvGrpSpPr>
            <p:cNvPr id="28" name="Group 53"/>
            <p:cNvGrpSpPr>
              <a:grpSpLocks/>
            </p:cNvGrpSpPr>
            <p:nvPr/>
          </p:nvGrpSpPr>
          <p:grpSpPr bwMode="auto">
            <a:xfrm>
              <a:off x="15338" y="9248"/>
              <a:ext cx="150" cy="143"/>
              <a:chOff x="15338" y="9248"/>
              <a:chExt cx="150" cy="143"/>
            </a:xfrm>
          </p:grpSpPr>
          <p:sp>
            <p:nvSpPr>
              <p:cNvPr id="1200" name="Freeform 54"/>
              <p:cNvSpPr>
                <a:spLocks/>
              </p:cNvSpPr>
              <p:nvPr/>
            </p:nvSpPr>
            <p:spPr bwMode="auto">
              <a:xfrm>
                <a:off x="15338" y="9248"/>
                <a:ext cx="150" cy="143"/>
              </a:xfrm>
              <a:custGeom>
                <a:avLst/>
                <a:gdLst>
                  <a:gd name="T0" fmla="+- 0 15338 15338"/>
                  <a:gd name="T1" fmla="*/ T0 w 150"/>
                  <a:gd name="T2" fmla="+- 0 9302 9248"/>
                  <a:gd name="T3" fmla="*/ 9302 h 143"/>
                  <a:gd name="T4" fmla="+- 0 15384 15338"/>
                  <a:gd name="T5" fmla="*/ T4 w 150"/>
                  <a:gd name="T6" fmla="+- 0 9335 9248"/>
                  <a:gd name="T7" fmla="*/ 9335 h 143"/>
                  <a:gd name="T8" fmla="+- 0 15366 15338"/>
                  <a:gd name="T9" fmla="*/ T8 w 150"/>
                  <a:gd name="T10" fmla="+- 0 9390 9248"/>
                  <a:gd name="T11" fmla="*/ 9390 h 143"/>
                  <a:gd name="T12" fmla="+- 0 15412 15338"/>
                  <a:gd name="T13" fmla="*/ T12 w 150"/>
                  <a:gd name="T14" fmla="+- 0 9356 9248"/>
                  <a:gd name="T15" fmla="*/ 9356 h 143"/>
                  <a:gd name="T16" fmla="+- 0 15447 15338"/>
                  <a:gd name="T17" fmla="*/ T16 w 150"/>
                  <a:gd name="T18" fmla="+- 0 9356 9248"/>
                  <a:gd name="T19" fmla="*/ 9356 h 143"/>
                  <a:gd name="T20" fmla="+- 0 15440 15338"/>
                  <a:gd name="T21" fmla="*/ T20 w 150"/>
                  <a:gd name="T22" fmla="+- 0 9335 9248"/>
                  <a:gd name="T23" fmla="*/ 9335 h 143"/>
                  <a:gd name="T24" fmla="+- 0 15487 15338"/>
                  <a:gd name="T25" fmla="*/ T24 w 150"/>
                  <a:gd name="T26" fmla="+- 0 9302 9248"/>
                  <a:gd name="T27" fmla="*/ 9302 h 143"/>
                  <a:gd name="T28" fmla="+- 0 15395 15338"/>
                  <a:gd name="T29" fmla="*/ T28 w 150"/>
                  <a:gd name="T30" fmla="+- 0 9302 9248"/>
                  <a:gd name="T31" fmla="*/ 9302 h 143"/>
                  <a:gd name="T32" fmla="+- 0 15338 15338"/>
                  <a:gd name="T33" fmla="*/ T32 w 150"/>
                  <a:gd name="T34" fmla="+- 0 9302 9248"/>
                  <a:gd name="T35" fmla="*/ 9302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150" h="143">
                    <a:moveTo>
                      <a:pt x="0" y="54"/>
                    </a:moveTo>
                    <a:lnTo>
                      <a:pt x="46" y="87"/>
                    </a:lnTo>
                    <a:lnTo>
                      <a:pt x="28" y="142"/>
                    </a:lnTo>
                    <a:lnTo>
                      <a:pt x="74" y="108"/>
                    </a:lnTo>
                    <a:lnTo>
                      <a:pt x="109" y="108"/>
                    </a:lnTo>
                    <a:lnTo>
                      <a:pt x="102" y="87"/>
                    </a:lnTo>
                    <a:lnTo>
                      <a:pt x="149" y="54"/>
                    </a:lnTo>
                    <a:lnTo>
                      <a:pt x="57" y="54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201" name="Freeform 55"/>
              <p:cNvSpPr>
                <a:spLocks/>
              </p:cNvSpPr>
              <p:nvPr/>
            </p:nvSpPr>
            <p:spPr bwMode="auto">
              <a:xfrm>
                <a:off x="15338" y="9248"/>
                <a:ext cx="150" cy="143"/>
              </a:xfrm>
              <a:custGeom>
                <a:avLst/>
                <a:gdLst>
                  <a:gd name="T0" fmla="+- 0 15447 15338"/>
                  <a:gd name="T1" fmla="*/ T0 w 150"/>
                  <a:gd name="T2" fmla="+- 0 9356 9248"/>
                  <a:gd name="T3" fmla="*/ 9356 h 143"/>
                  <a:gd name="T4" fmla="+- 0 15412 15338"/>
                  <a:gd name="T5" fmla="*/ T4 w 150"/>
                  <a:gd name="T6" fmla="+- 0 9356 9248"/>
                  <a:gd name="T7" fmla="*/ 9356 h 143"/>
                  <a:gd name="T8" fmla="+- 0 15459 15338"/>
                  <a:gd name="T9" fmla="*/ T8 w 150"/>
                  <a:gd name="T10" fmla="+- 0 9390 9248"/>
                  <a:gd name="T11" fmla="*/ 9390 h 143"/>
                  <a:gd name="T12" fmla="+- 0 15447 15338"/>
                  <a:gd name="T13" fmla="*/ T12 w 150"/>
                  <a:gd name="T14" fmla="+- 0 9356 9248"/>
                  <a:gd name="T15" fmla="*/ 9356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09" y="108"/>
                    </a:moveTo>
                    <a:lnTo>
                      <a:pt x="74" y="108"/>
                    </a:lnTo>
                    <a:lnTo>
                      <a:pt x="121" y="142"/>
                    </a:lnTo>
                    <a:lnTo>
                      <a:pt x="109" y="108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202" name="Freeform 56"/>
              <p:cNvSpPr>
                <a:spLocks/>
              </p:cNvSpPr>
              <p:nvPr/>
            </p:nvSpPr>
            <p:spPr bwMode="auto">
              <a:xfrm>
                <a:off x="15338" y="9248"/>
                <a:ext cx="150" cy="143"/>
              </a:xfrm>
              <a:custGeom>
                <a:avLst/>
                <a:gdLst>
                  <a:gd name="T0" fmla="+- 0 15412 15338"/>
                  <a:gd name="T1" fmla="*/ T0 w 150"/>
                  <a:gd name="T2" fmla="+- 0 9248 9248"/>
                  <a:gd name="T3" fmla="*/ 9248 h 143"/>
                  <a:gd name="T4" fmla="+- 0 15395 15338"/>
                  <a:gd name="T5" fmla="*/ T4 w 150"/>
                  <a:gd name="T6" fmla="+- 0 9302 9248"/>
                  <a:gd name="T7" fmla="*/ 9302 h 143"/>
                  <a:gd name="T8" fmla="+- 0 15430 15338"/>
                  <a:gd name="T9" fmla="*/ T8 w 150"/>
                  <a:gd name="T10" fmla="+- 0 9302 9248"/>
                  <a:gd name="T11" fmla="*/ 9302 h 143"/>
                  <a:gd name="T12" fmla="+- 0 15412 15338"/>
                  <a:gd name="T13" fmla="*/ T12 w 150"/>
                  <a:gd name="T14" fmla="+- 0 9248 9248"/>
                  <a:gd name="T15" fmla="*/ 9248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74" y="0"/>
                    </a:moveTo>
                    <a:lnTo>
                      <a:pt x="57" y="54"/>
                    </a:lnTo>
                    <a:lnTo>
                      <a:pt x="92" y="54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203" name="Freeform 57"/>
              <p:cNvSpPr>
                <a:spLocks/>
              </p:cNvSpPr>
              <p:nvPr/>
            </p:nvSpPr>
            <p:spPr bwMode="auto">
              <a:xfrm>
                <a:off x="15338" y="9248"/>
                <a:ext cx="150" cy="143"/>
              </a:xfrm>
              <a:custGeom>
                <a:avLst/>
                <a:gdLst>
                  <a:gd name="T0" fmla="+- 0 15487 15338"/>
                  <a:gd name="T1" fmla="*/ T0 w 150"/>
                  <a:gd name="T2" fmla="+- 0 9302 9248"/>
                  <a:gd name="T3" fmla="*/ 9302 h 143"/>
                  <a:gd name="T4" fmla="+- 0 15430 15338"/>
                  <a:gd name="T5" fmla="*/ T4 w 150"/>
                  <a:gd name="T6" fmla="+- 0 9302 9248"/>
                  <a:gd name="T7" fmla="*/ 9302 h 143"/>
                  <a:gd name="T8" fmla="+- 0 15487 15338"/>
                  <a:gd name="T9" fmla="*/ T8 w 150"/>
                  <a:gd name="T10" fmla="+- 0 9302 9248"/>
                  <a:gd name="T11" fmla="*/ 9302 h 143"/>
                  <a:gd name="T12" fmla="+- 0 15487 15338"/>
                  <a:gd name="T13" fmla="*/ T12 w 150"/>
                  <a:gd name="T14" fmla="+- 0 9302 9248"/>
                  <a:gd name="T15" fmla="*/ 9302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49" y="54"/>
                    </a:moveTo>
                    <a:lnTo>
                      <a:pt x="92" y="54"/>
                    </a:lnTo>
                    <a:lnTo>
                      <a:pt x="149" y="54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grpSp>
          <p:nvGrpSpPr>
            <p:cNvPr id="29" name="Group 58"/>
            <p:cNvGrpSpPr>
              <a:grpSpLocks/>
            </p:cNvGrpSpPr>
            <p:nvPr/>
          </p:nvGrpSpPr>
          <p:grpSpPr bwMode="auto">
            <a:xfrm>
              <a:off x="14754" y="8689"/>
              <a:ext cx="150" cy="143"/>
              <a:chOff x="14754" y="8689"/>
              <a:chExt cx="150" cy="143"/>
            </a:xfrm>
          </p:grpSpPr>
          <p:sp>
            <p:nvSpPr>
              <p:cNvPr id="1196" name="Freeform 59"/>
              <p:cNvSpPr>
                <a:spLocks/>
              </p:cNvSpPr>
              <p:nvPr/>
            </p:nvSpPr>
            <p:spPr bwMode="auto">
              <a:xfrm>
                <a:off x="14754" y="8689"/>
                <a:ext cx="150" cy="143"/>
              </a:xfrm>
              <a:custGeom>
                <a:avLst/>
                <a:gdLst>
                  <a:gd name="T0" fmla="+- 0 14754 14754"/>
                  <a:gd name="T1" fmla="*/ T0 w 150"/>
                  <a:gd name="T2" fmla="+- 0 8743 8689"/>
                  <a:gd name="T3" fmla="*/ 8743 h 143"/>
                  <a:gd name="T4" fmla="+- 0 14801 14754"/>
                  <a:gd name="T5" fmla="*/ T4 w 150"/>
                  <a:gd name="T6" fmla="+- 0 8777 8689"/>
                  <a:gd name="T7" fmla="*/ 8777 h 143"/>
                  <a:gd name="T8" fmla="+- 0 14783 14754"/>
                  <a:gd name="T9" fmla="*/ T8 w 150"/>
                  <a:gd name="T10" fmla="+- 0 8831 8689"/>
                  <a:gd name="T11" fmla="*/ 8831 h 143"/>
                  <a:gd name="T12" fmla="+- 0 14829 14754"/>
                  <a:gd name="T13" fmla="*/ T12 w 150"/>
                  <a:gd name="T14" fmla="+- 0 8797 8689"/>
                  <a:gd name="T15" fmla="*/ 8797 h 143"/>
                  <a:gd name="T16" fmla="+- 0 14864 14754"/>
                  <a:gd name="T17" fmla="*/ T16 w 150"/>
                  <a:gd name="T18" fmla="+- 0 8797 8689"/>
                  <a:gd name="T19" fmla="*/ 8797 h 143"/>
                  <a:gd name="T20" fmla="+- 0 14857 14754"/>
                  <a:gd name="T21" fmla="*/ T20 w 150"/>
                  <a:gd name="T22" fmla="+- 0 8777 8689"/>
                  <a:gd name="T23" fmla="*/ 8777 h 143"/>
                  <a:gd name="T24" fmla="+- 0 14903 14754"/>
                  <a:gd name="T25" fmla="*/ T24 w 150"/>
                  <a:gd name="T26" fmla="+- 0 8744 8689"/>
                  <a:gd name="T27" fmla="*/ 8744 h 143"/>
                  <a:gd name="T28" fmla="+- 0 14812 14754"/>
                  <a:gd name="T29" fmla="*/ T28 w 150"/>
                  <a:gd name="T30" fmla="+- 0 8744 8689"/>
                  <a:gd name="T31" fmla="*/ 8744 h 143"/>
                  <a:gd name="T32" fmla="+- 0 14754 14754"/>
                  <a:gd name="T33" fmla="*/ T32 w 150"/>
                  <a:gd name="T34" fmla="+- 0 8743 8689"/>
                  <a:gd name="T35" fmla="*/ 8743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150" h="143">
                    <a:moveTo>
                      <a:pt x="0" y="54"/>
                    </a:moveTo>
                    <a:lnTo>
                      <a:pt x="47" y="88"/>
                    </a:lnTo>
                    <a:lnTo>
                      <a:pt x="29" y="142"/>
                    </a:lnTo>
                    <a:lnTo>
                      <a:pt x="75" y="108"/>
                    </a:lnTo>
                    <a:lnTo>
                      <a:pt x="110" y="108"/>
                    </a:lnTo>
                    <a:lnTo>
                      <a:pt x="103" y="88"/>
                    </a:lnTo>
                    <a:lnTo>
                      <a:pt x="149" y="55"/>
                    </a:lnTo>
                    <a:lnTo>
                      <a:pt x="58" y="55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97" name="Freeform 60"/>
              <p:cNvSpPr>
                <a:spLocks/>
              </p:cNvSpPr>
              <p:nvPr/>
            </p:nvSpPr>
            <p:spPr bwMode="auto">
              <a:xfrm>
                <a:off x="14754" y="8689"/>
                <a:ext cx="150" cy="143"/>
              </a:xfrm>
              <a:custGeom>
                <a:avLst/>
                <a:gdLst>
                  <a:gd name="T0" fmla="+- 0 14864 14754"/>
                  <a:gd name="T1" fmla="*/ T0 w 150"/>
                  <a:gd name="T2" fmla="+- 0 8797 8689"/>
                  <a:gd name="T3" fmla="*/ 8797 h 143"/>
                  <a:gd name="T4" fmla="+- 0 14829 14754"/>
                  <a:gd name="T5" fmla="*/ T4 w 150"/>
                  <a:gd name="T6" fmla="+- 0 8797 8689"/>
                  <a:gd name="T7" fmla="*/ 8797 h 143"/>
                  <a:gd name="T8" fmla="+- 0 14875 14754"/>
                  <a:gd name="T9" fmla="*/ T8 w 150"/>
                  <a:gd name="T10" fmla="+- 0 8831 8689"/>
                  <a:gd name="T11" fmla="*/ 8831 h 143"/>
                  <a:gd name="T12" fmla="+- 0 14864 14754"/>
                  <a:gd name="T13" fmla="*/ T12 w 150"/>
                  <a:gd name="T14" fmla="+- 0 8797 8689"/>
                  <a:gd name="T15" fmla="*/ 8797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10" y="108"/>
                    </a:moveTo>
                    <a:lnTo>
                      <a:pt x="75" y="108"/>
                    </a:lnTo>
                    <a:lnTo>
                      <a:pt x="121" y="142"/>
                    </a:lnTo>
                    <a:lnTo>
                      <a:pt x="110" y="108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98" name="Freeform 61"/>
              <p:cNvSpPr>
                <a:spLocks/>
              </p:cNvSpPr>
              <p:nvPr/>
            </p:nvSpPr>
            <p:spPr bwMode="auto">
              <a:xfrm>
                <a:off x="14754" y="8689"/>
                <a:ext cx="150" cy="143"/>
              </a:xfrm>
              <a:custGeom>
                <a:avLst/>
                <a:gdLst>
                  <a:gd name="T0" fmla="+- 0 14829 14754"/>
                  <a:gd name="T1" fmla="*/ T0 w 150"/>
                  <a:gd name="T2" fmla="+- 0 8689 8689"/>
                  <a:gd name="T3" fmla="*/ 8689 h 143"/>
                  <a:gd name="T4" fmla="+- 0 14812 14754"/>
                  <a:gd name="T5" fmla="*/ T4 w 150"/>
                  <a:gd name="T6" fmla="+- 0 8744 8689"/>
                  <a:gd name="T7" fmla="*/ 8744 h 143"/>
                  <a:gd name="T8" fmla="+- 0 14847 14754"/>
                  <a:gd name="T9" fmla="*/ T8 w 150"/>
                  <a:gd name="T10" fmla="+- 0 8744 8689"/>
                  <a:gd name="T11" fmla="*/ 8744 h 143"/>
                  <a:gd name="T12" fmla="+- 0 14829 14754"/>
                  <a:gd name="T13" fmla="*/ T12 w 150"/>
                  <a:gd name="T14" fmla="+- 0 8689 8689"/>
                  <a:gd name="T15" fmla="*/ 8689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75" y="0"/>
                    </a:moveTo>
                    <a:lnTo>
                      <a:pt x="58" y="55"/>
                    </a:lnTo>
                    <a:lnTo>
                      <a:pt x="93" y="55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99" name="Freeform 62"/>
              <p:cNvSpPr>
                <a:spLocks/>
              </p:cNvSpPr>
              <p:nvPr/>
            </p:nvSpPr>
            <p:spPr bwMode="auto">
              <a:xfrm>
                <a:off x="14754" y="8689"/>
                <a:ext cx="150" cy="143"/>
              </a:xfrm>
              <a:custGeom>
                <a:avLst/>
                <a:gdLst>
                  <a:gd name="T0" fmla="+- 0 14904 14754"/>
                  <a:gd name="T1" fmla="*/ T0 w 150"/>
                  <a:gd name="T2" fmla="+- 0 8743 8689"/>
                  <a:gd name="T3" fmla="*/ 8743 h 143"/>
                  <a:gd name="T4" fmla="+- 0 14847 14754"/>
                  <a:gd name="T5" fmla="*/ T4 w 150"/>
                  <a:gd name="T6" fmla="+- 0 8744 8689"/>
                  <a:gd name="T7" fmla="*/ 8744 h 143"/>
                  <a:gd name="T8" fmla="+- 0 14903 14754"/>
                  <a:gd name="T9" fmla="*/ T8 w 150"/>
                  <a:gd name="T10" fmla="+- 0 8744 8689"/>
                  <a:gd name="T11" fmla="*/ 8744 h 143"/>
                  <a:gd name="T12" fmla="+- 0 14904 14754"/>
                  <a:gd name="T13" fmla="*/ T12 w 150"/>
                  <a:gd name="T14" fmla="+- 0 8743 8689"/>
                  <a:gd name="T15" fmla="*/ 8743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50" y="54"/>
                    </a:moveTo>
                    <a:lnTo>
                      <a:pt x="93" y="55"/>
                    </a:lnTo>
                    <a:lnTo>
                      <a:pt x="149" y="55"/>
                    </a:lnTo>
                    <a:lnTo>
                      <a:pt x="150" y="54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grpSp>
          <p:nvGrpSpPr>
            <p:cNvPr id="30" name="Group 63"/>
            <p:cNvGrpSpPr>
              <a:grpSpLocks/>
            </p:cNvGrpSpPr>
            <p:nvPr/>
          </p:nvGrpSpPr>
          <p:grpSpPr bwMode="auto">
            <a:xfrm>
              <a:off x="14611" y="8855"/>
              <a:ext cx="150" cy="143"/>
              <a:chOff x="14611" y="8855"/>
              <a:chExt cx="150" cy="143"/>
            </a:xfrm>
          </p:grpSpPr>
          <p:sp>
            <p:nvSpPr>
              <p:cNvPr id="1192" name="Freeform 64"/>
              <p:cNvSpPr>
                <a:spLocks/>
              </p:cNvSpPr>
              <p:nvPr/>
            </p:nvSpPr>
            <p:spPr bwMode="auto">
              <a:xfrm>
                <a:off x="14611" y="8855"/>
                <a:ext cx="150" cy="143"/>
              </a:xfrm>
              <a:custGeom>
                <a:avLst/>
                <a:gdLst>
                  <a:gd name="T0" fmla="+- 0 14611 14611"/>
                  <a:gd name="T1" fmla="*/ T0 w 150"/>
                  <a:gd name="T2" fmla="+- 0 8909 8855"/>
                  <a:gd name="T3" fmla="*/ 8909 h 143"/>
                  <a:gd name="T4" fmla="+- 0 14658 14611"/>
                  <a:gd name="T5" fmla="*/ T4 w 150"/>
                  <a:gd name="T6" fmla="+- 0 8943 8855"/>
                  <a:gd name="T7" fmla="*/ 8943 h 143"/>
                  <a:gd name="T8" fmla="+- 0 14639 14611"/>
                  <a:gd name="T9" fmla="*/ T8 w 150"/>
                  <a:gd name="T10" fmla="+- 0 8997 8855"/>
                  <a:gd name="T11" fmla="*/ 8997 h 143"/>
                  <a:gd name="T12" fmla="+- 0 14686 14611"/>
                  <a:gd name="T13" fmla="*/ T12 w 150"/>
                  <a:gd name="T14" fmla="+- 0 8963 8855"/>
                  <a:gd name="T15" fmla="*/ 8963 h 143"/>
                  <a:gd name="T16" fmla="+- 0 14720 14611"/>
                  <a:gd name="T17" fmla="*/ T16 w 150"/>
                  <a:gd name="T18" fmla="+- 0 8963 8855"/>
                  <a:gd name="T19" fmla="*/ 8963 h 143"/>
                  <a:gd name="T20" fmla="+- 0 14714 14611"/>
                  <a:gd name="T21" fmla="*/ T20 w 150"/>
                  <a:gd name="T22" fmla="+- 0 8943 8855"/>
                  <a:gd name="T23" fmla="*/ 8943 h 143"/>
                  <a:gd name="T24" fmla="+- 0 14760 14611"/>
                  <a:gd name="T25" fmla="*/ T24 w 150"/>
                  <a:gd name="T26" fmla="+- 0 8910 8855"/>
                  <a:gd name="T27" fmla="*/ 8910 h 143"/>
                  <a:gd name="T28" fmla="+- 0 14668 14611"/>
                  <a:gd name="T29" fmla="*/ T28 w 150"/>
                  <a:gd name="T30" fmla="+- 0 8910 8855"/>
                  <a:gd name="T31" fmla="*/ 8910 h 143"/>
                  <a:gd name="T32" fmla="+- 0 14611 14611"/>
                  <a:gd name="T33" fmla="*/ T32 w 150"/>
                  <a:gd name="T34" fmla="+- 0 8909 8855"/>
                  <a:gd name="T35" fmla="*/ 8909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150" h="143">
                    <a:moveTo>
                      <a:pt x="0" y="54"/>
                    </a:moveTo>
                    <a:lnTo>
                      <a:pt x="47" y="88"/>
                    </a:lnTo>
                    <a:lnTo>
                      <a:pt x="28" y="142"/>
                    </a:lnTo>
                    <a:lnTo>
                      <a:pt x="75" y="108"/>
                    </a:lnTo>
                    <a:lnTo>
                      <a:pt x="109" y="108"/>
                    </a:lnTo>
                    <a:lnTo>
                      <a:pt x="103" y="88"/>
                    </a:lnTo>
                    <a:lnTo>
                      <a:pt x="149" y="55"/>
                    </a:lnTo>
                    <a:lnTo>
                      <a:pt x="57" y="55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93" name="Freeform 65"/>
              <p:cNvSpPr>
                <a:spLocks/>
              </p:cNvSpPr>
              <p:nvPr/>
            </p:nvSpPr>
            <p:spPr bwMode="auto">
              <a:xfrm>
                <a:off x="14611" y="8855"/>
                <a:ext cx="150" cy="143"/>
              </a:xfrm>
              <a:custGeom>
                <a:avLst/>
                <a:gdLst>
                  <a:gd name="T0" fmla="+- 0 14720 14611"/>
                  <a:gd name="T1" fmla="*/ T0 w 150"/>
                  <a:gd name="T2" fmla="+- 0 8963 8855"/>
                  <a:gd name="T3" fmla="*/ 8963 h 143"/>
                  <a:gd name="T4" fmla="+- 0 14686 14611"/>
                  <a:gd name="T5" fmla="*/ T4 w 150"/>
                  <a:gd name="T6" fmla="+- 0 8963 8855"/>
                  <a:gd name="T7" fmla="*/ 8963 h 143"/>
                  <a:gd name="T8" fmla="+- 0 14732 14611"/>
                  <a:gd name="T9" fmla="*/ T8 w 150"/>
                  <a:gd name="T10" fmla="+- 0 8997 8855"/>
                  <a:gd name="T11" fmla="*/ 8997 h 143"/>
                  <a:gd name="T12" fmla="+- 0 14720 14611"/>
                  <a:gd name="T13" fmla="*/ T12 w 150"/>
                  <a:gd name="T14" fmla="+- 0 8963 8855"/>
                  <a:gd name="T15" fmla="*/ 8963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09" y="108"/>
                    </a:moveTo>
                    <a:lnTo>
                      <a:pt x="75" y="108"/>
                    </a:lnTo>
                    <a:lnTo>
                      <a:pt x="121" y="142"/>
                    </a:lnTo>
                    <a:lnTo>
                      <a:pt x="109" y="108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94" name="Freeform 66"/>
              <p:cNvSpPr>
                <a:spLocks/>
              </p:cNvSpPr>
              <p:nvPr/>
            </p:nvSpPr>
            <p:spPr bwMode="auto">
              <a:xfrm>
                <a:off x="14611" y="8855"/>
                <a:ext cx="150" cy="143"/>
              </a:xfrm>
              <a:custGeom>
                <a:avLst/>
                <a:gdLst>
                  <a:gd name="T0" fmla="+- 0 14686 14611"/>
                  <a:gd name="T1" fmla="*/ T0 w 150"/>
                  <a:gd name="T2" fmla="+- 0 8855 8855"/>
                  <a:gd name="T3" fmla="*/ 8855 h 143"/>
                  <a:gd name="T4" fmla="+- 0 14668 14611"/>
                  <a:gd name="T5" fmla="*/ T4 w 150"/>
                  <a:gd name="T6" fmla="+- 0 8910 8855"/>
                  <a:gd name="T7" fmla="*/ 8910 h 143"/>
                  <a:gd name="T8" fmla="+- 0 14703 14611"/>
                  <a:gd name="T9" fmla="*/ T8 w 150"/>
                  <a:gd name="T10" fmla="+- 0 8910 8855"/>
                  <a:gd name="T11" fmla="*/ 8910 h 143"/>
                  <a:gd name="T12" fmla="+- 0 14686 14611"/>
                  <a:gd name="T13" fmla="*/ T12 w 150"/>
                  <a:gd name="T14" fmla="+- 0 8855 8855"/>
                  <a:gd name="T15" fmla="*/ 8855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75" y="0"/>
                    </a:moveTo>
                    <a:lnTo>
                      <a:pt x="57" y="55"/>
                    </a:lnTo>
                    <a:lnTo>
                      <a:pt x="92" y="55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95" name="Freeform 67"/>
              <p:cNvSpPr>
                <a:spLocks/>
              </p:cNvSpPr>
              <p:nvPr/>
            </p:nvSpPr>
            <p:spPr bwMode="auto">
              <a:xfrm>
                <a:off x="14611" y="8855"/>
                <a:ext cx="150" cy="143"/>
              </a:xfrm>
              <a:custGeom>
                <a:avLst/>
                <a:gdLst>
                  <a:gd name="T0" fmla="+- 0 14760 14611"/>
                  <a:gd name="T1" fmla="*/ T0 w 150"/>
                  <a:gd name="T2" fmla="+- 0 8909 8855"/>
                  <a:gd name="T3" fmla="*/ 8909 h 143"/>
                  <a:gd name="T4" fmla="+- 0 14703 14611"/>
                  <a:gd name="T5" fmla="*/ T4 w 150"/>
                  <a:gd name="T6" fmla="+- 0 8910 8855"/>
                  <a:gd name="T7" fmla="*/ 8910 h 143"/>
                  <a:gd name="T8" fmla="+- 0 14760 14611"/>
                  <a:gd name="T9" fmla="*/ T8 w 150"/>
                  <a:gd name="T10" fmla="+- 0 8910 8855"/>
                  <a:gd name="T11" fmla="*/ 8910 h 143"/>
                  <a:gd name="T12" fmla="+- 0 14760 14611"/>
                  <a:gd name="T13" fmla="*/ T12 w 150"/>
                  <a:gd name="T14" fmla="+- 0 8909 8855"/>
                  <a:gd name="T15" fmla="*/ 8909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49" y="54"/>
                    </a:moveTo>
                    <a:lnTo>
                      <a:pt x="92" y="55"/>
                    </a:lnTo>
                    <a:lnTo>
                      <a:pt x="149" y="55"/>
                    </a:lnTo>
                    <a:lnTo>
                      <a:pt x="149" y="54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grpSp>
          <p:nvGrpSpPr>
            <p:cNvPr id="31" name="Group 68"/>
            <p:cNvGrpSpPr>
              <a:grpSpLocks/>
            </p:cNvGrpSpPr>
            <p:nvPr/>
          </p:nvGrpSpPr>
          <p:grpSpPr bwMode="auto">
            <a:xfrm>
              <a:off x="14755" y="9388"/>
              <a:ext cx="150" cy="143"/>
              <a:chOff x="14755" y="9388"/>
              <a:chExt cx="150" cy="143"/>
            </a:xfrm>
          </p:grpSpPr>
          <p:sp>
            <p:nvSpPr>
              <p:cNvPr id="1188" name="Freeform 69"/>
              <p:cNvSpPr>
                <a:spLocks/>
              </p:cNvSpPr>
              <p:nvPr/>
            </p:nvSpPr>
            <p:spPr bwMode="auto">
              <a:xfrm>
                <a:off x="14755" y="9388"/>
                <a:ext cx="150" cy="143"/>
              </a:xfrm>
              <a:custGeom>
                <a:avLst/>
                <a:gdLst>
                  <a:gd name="T0" fmla="+- 0 14755 14755"/>
                  <a:gd name="T1" fmla="*/ T0 w 150"/>
                  <a:gd name="T2" fmla="+- 0 9443 9388"/>
                  <a:gd name="T3" fmla="*/ 9443 h 143"/>
                  <a:gd name="T4" fmla="+- 0 14802 14755"/>
                  <a:gd name="T5" fmla="*/ T4 w 150"/>
                  <a:gd name="T6" fmla="+- 0 9476 9388"/>
                  <a:gd name="T7" fmla="*/ 9476 h 143"/>
                  <a:gd name="T8" fmla="+- 0 14784 14755"/>
                  <a:gd name="T9" fmla="*/ T8 w 150"/>
                  <a:gd name="T10" fmla="+- 0 9530 9388"/>
                  <a:gd name="T11" fmla="*/ 9530 h 143"/>
                  <a:gd name="T12" fmla="+- 0 14830 14755"/>
                  <a:gd name="T13" fmla="*/ T12 w 150"/>
                  <a:gd name="T14" fmla="+- 0 9496 9388"/>
                  <a:gd name="T15" fmla="*/ 9496 h 143"/>
                  <a:gd name="T16" fmla="+- 0 14865 14755"/>
                  <a:gd name="T17" fmla="*/ T16 w 150"/>
                  <a:gd name="T18" fmla="+- 0 9496 9388"/>
                  <a:gd name="T19" fmla="*/ 9496 h 143"/>
                  <a:gd name="T20" fmla="+- 0 14858 14755"/>
                  <a:gd name="T21" fmla="*/ T20 w 150"/>
                  <a:gd name="T22" fmla="+- 0 9476 9388"/>
                  <a:gd name="T23" fmla="*/ 9476 h 143"/>
                  <a:gd name="T24" fmla="+- 0 14904 14755"/>
                  <a:gd name="T25" fmla="*/ T24 w 150"/>
                  <a:gd name="T26" fmla="+- 0 9443 9388"/>
                  <a:gd name="T27" fmla="*/ 9443 h 143"/>
                  <a:gd name="T28" fmla="+- 0 14813 14755"/>
                  <a:gd name="T29" fmla="*/ T28 w 150"/>
                  <a:gd name="T30" fmla="+- 0 9443 9388"/>
                  <a:gd name="T31" fmla="*/ 9443 h 143"/>
                  <a:gd name="T32" fmla="+- 0 14755 14755"/>
                  <a:gd name="T33" fmla="*/ T32 w 150"/>
                  <a:gd name="T34" fmla="+- 0 9443 9388"/>
                  <a:gd name="T35" fmla="*/ 9443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150" h="143">
                    <a:moveTo>
                      <a:pt x="0" y="55"/>
                    </a:moveTo>
                    <a:lnTo>
                      <a:pt x="47" y="88"/>
                    </a:lnTo>
                    <a:lnTo>
                      <a:pt x="29" y="142"/>
                    </a:lnTo>
                    <a:lnTo>
                      <a:pt x="75" y="108"/>
                    </a:lnTo>
                    <a:lnTo>
                      <a:pt x="110" y="108"/>
                    </a:lnTo>
                    <a:lnTo>
                      <a:pt x="103" y="88"/>
                    </a:lnTo>
                    <a:lnTo>
                      <a:pt x="149" y="55"/>
                    </a:lnTo>
                    <a:lnTo>
                      <a:pt x="58" y="55"/>
                    </a:lnTo>
                    <a:lnTo>
                      <a:pt x="0" y="5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89" name="Freeform 70"/>
              <p:cNvSpPr>
                <a:spLocks/>
              </p:cNvSpPr>
              <p:nvPr/>
            </p:nvSpPr>
            <p:spPr bwMode="auto">
              <a:xfrm>
                <a:off x="14755" y="9388"/>
                <a:ext cx="150" cy="143"/>
              </a:xfrm>
              <a:custGeom>
                <a:avLst/>
                <a:gdLst>
                  <a:gd name="T0" fmla="+- 0 14865 14755"/>
                  <a:gd name="T1" fmla="*/ T0 w 150"/>
                  <a:gd name="T2" fmla="+- 0 9496 9388"/>
                  <a:gd name="T3" fmla="*/ 9496 h 143"/>
                  <a:gd name="T4" fmla="+- 0 14830 14755"/>
                  <a:gd name="T5" fmla="*/ T4 w 150"/>
                  <a:gd name="T6" fmla="+- 0 9496 9388"/>
                  <a:gd name="T7" fmla="*/ 9496 h 143"/>
                  <a:gd name="T8" fmla="+- 0 14876 14755"/>
                  <a:gd name="T9" fmla="*/ T8 w 150"/>
                  <a:gd name="T10" fmla="+- 0 9530 9388"/>
                  <a:gd name="T11" fmla="*/ 9530 h 143"/>
                  <a:gd name="T12" fmla="+- 0 14865 14755"/>
                  <a:gd name="T13" fmla="*/ T12 w 150"/>
                  <a:gd name="T14" fmla="+- 0 9496 9388"/>
                  <a:gd name="T15" fmla="*/ 9496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10" y="108"/>
                    </a:moveTo>
                    <a:lnTo>
                      <a:pt x="75" y="108"/>
                    </a:lnTo>
                    <a:lnTo>
                      <a:pt x="121" y="142"/>
                    </a:lnTo>
                    <a:lnTo>
                      <a:pt x="110" y="10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90" name="Freeform 71"/>
              <p:cNvSpPr>
                <a:spLocks/>
              </p:cNvSpPr>
              <p:nvPr/>
            </p:nvSpPr>
            <p:spPr bwMode="auto">
              <a:xfrm>
                <a:off x="14755" y="9388"/>
                <a:ext cx="150" cy="143"/>
              </a:xfrm>
              <a:custGeom>
                <a:avLst/>
                <a:gdLst>
                  <a:gd name="T0" fmla="+- 0 14830 14755"/>
                  <a:gd name="T1" fmla="*/ T0 w 150"/>
                  <a:gd name="T2" fmla="+- 0 9388 9388"/>
                  <a:gd name="T3" fmla="*/ 9388 h 143"/>
                  <a:gd name="T4" fmla="+- 0 14813 14755"/>
                  <a:gd name="T5" fmla="*/ T4 w 150"/>
                  <a:gd name="T6" fmla="+- 0 9443 9388"/>
                  <a:gd name="T7" fmla="*/ 9443 h 143"/>
                  <a:gd name="T8" fmla="+- 0 14847 14755"/>
                  <a:gd name="T9" fmla="*/ T8 w 150"/>
                  <a:gd name="T10" fmla="+- 0 9443 9388"/>
                  <a:gd name="T11" fmla="*/ 9443 h 143"/>
                  <a:gd name="T12" fmla="+- 0 14830 14755"/>
                  <a:gd name="T13" fmla="*/ T12 w 150"/>
                  <a:gd name="T14" fmla="+- 0 9388 9388"/>
                  <a:gd name="T15" fmla="*/ 9388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75" y="0"/>
                    </a:moveTo>
                    <a:lnTo>
                      <a:pt x="58" y="55"/>
                    </a:lnTo>
                    <a:lnTo>
                      <a:pt x="92" y="55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91" name="Freeform 72"/>
              <p:cNvSpPr>
                <a:spLocks/>
              </p:cNvSpPr>
              <p:nvPr/>
            </p:nvSpPr>
            <p:spPr bwMode="auto">
              <a:xfrm>
                <a:off x="14755" y="9388"/>
                <a:ext cx="150" cy="143"/>
              </a:xfrm>
              <a:custGeom>
                <a:avLst/>
                <a:gdLst>
                  <a:gd name="T0" fmla="+- 0 14905 14755"/>
                  <a:gd name="T1" fmla="*/ T0 w 150"/>
                  <a:gd name="T2" fmla="+- 0 9443 9388"/>
                  <a:gd name="T3" fmla="*/ 9443 h 143"/>
                  <a:gd name="T4" fmla="+- 0 14847 14755"/>
                  <a:gd name="T5" fmla="*/ T4 w 150"/>
                  <a:gd name="T6" fmla="+- 0 9443 9388"/>
                  <a:gd name="T7" fmla="*/ 9443 h 143"/>
                  <a:gd name="T8" fmla="+- 0 14904 14755"/>
                  <a:gd name="T9" fmla="*/ T8 w 150"/>
                  <a:gd name="T10" fmla="+- 0 9443 9388"/>
                  <a:gd name="T11" fmla="*/ 9443 h 143"/>
                  <a:gd name="T12" fmla="+- 0 14905 14755"/>
                  <a:gd name="T13" fmla="*/ T12 w 150"/>
                  <a:gd name="T14" fmla="+- 0 9443 9388"/>
                  <a:gd name="T15" fmla="*/ 9443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50" y="55"/>
                    </a:moveTo>
                    <a:lnTo>
                      <a:pt x="92" y="55"/>
                    </a:lnTo>
                    <a:lnTo>
                      <a:pt x="149" y="55"/>
                    </a:lnTo>
                    <a:lnTo>
                      <a:pt x="150" y="5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grpSp>
          <p:nvGrpSpPr>
            <p:cNvPr id="32" name="Group 73"/>
            <p:cNvGrpSpPr>
              <a:grpSpLocks/>
            </p:cNvGrpSpPr>
            <p:nvPr/>
          </p:nvGrpSpPr>
          <p:grpSpPr bwMode="auto">
            <a:xfrm>
              <a:off x="14611" y="9248"/>
              <a:ext cx="150" cy="143"/>
              <a:chOff x="14611" y="9248"/>
              <a:chExt cx="150" cy="143"/>
            </a:xfrm>
          </p:grpSpPr>
          <p:sp>
            <p:nvSpPr>
              <p:cNvPr id="1184" name="Freeform 74"/>
              <p:cNvSpPr>
                <a:spLocks/>
              </p:cNvSpPr>
              <p:nvPr/>
            </p:nvSpPr>
            <p:spPr bwMode="auto">
              <a:xfrm>
                <a:off x="14611" y="9248"/>
                <a:ext cx="150" cy="143"/>
              </a:xfrm>
              <a:custGeom>
                <a:avLst/>
                <a:gdLst>
                  <a:gd name="T0" fmla="+- 0 14611 14611"/>
                  <a:gd name="T1" fmla="*/ T0 w 150"/>
                  <a:gd name="T2" fmla="+- 0 9302 9248"/>
                  <a:gd name="T3" fmla="*/ 9302 h 143"/>
                  <a:gd name="T4" fmla="+- 0 14658 14611"/>
                  <a:gd name="T5" fmla="*/ T4 w 150"/>
                  <a:gd name="T6" fmla="+- 0 9335 9248"/>
                  <a:gd name="T7" fmla="*/ 9335 h 143"/>
                  <a:gd name="T8" fmla="+- 0 14639 14611"/>
                  <a:gd name="T9" fmla="*/ T8 w 150"/>
                  <a:gd name="T10" fmla="+- 0 9390 9248"/>
                  <a:gd name="T11" fmla="*/ 9390 h 143"/>
                  <a:gd name="T12" fmla="+- 0 14686 14611"/>
                  <a:gd name="T13" fmla="*/ T12 w 150"/>
                  <a:gd name="T14" fmla="+- 0 9356 9248"/>
                  <a:gd name="T15" fmla="*/ 9356 h 143"/>
                  <a:gd name="T16" fmla="+- 0 14720 14611"/>
                  <a:gd name="T17" fmla="*/ T16 w 150"/>
                  <a:gd name="T18" fmla="+- 0 9356 9248"/>
                  <a:gd name="T19" fmla="*/ 9356 h 143"/>
                  <a:gd name="T20" fmla="+- 0 14714 14611"/>
                  <a:gd name="T21" fmla="*/ T20 w 150"/>
                  <a:gd name="T22" fmla="+- 0 9335 9248"/>
                  <a:gd name="T23" fmla="*/ 9335 h 143"/>
                  <a:gd name="T24" fmla="+- 0 14760 14611"/>
                  <a:gd name="T25" fmla="*/ T24 w 150"/>
                  <a:gd name="T26" fmla="+- 0 9302 9248"/>
                  <a:gd name="T27" fmla="*/ 9302 h 143"/>
                  <a:gd name="T28" fmla="+- 0 14668 14611"/>
                  <a:gd name="T29" fmla="*/ T28 w 150"/>
                  <a:gd name="T30" fmla="+- 0 9302 9248"/>
                  <a:gd name="T31" fmla="*/ 9302 h 143"/>
                  <a:gd name="T32" fmla="+- 0 14611 14611"/>
                  <a:gd name="T33" fmla="*/ T32 w 150"/>
                  <a:gd name="T34" fmla="+- 0 9302 9248"/>
                  <a:gd name="T35" fmla="*/ 9302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150" h="143">
                    <a:moveTo>
                      <a:pt x="0" y="54"/>
                    </a:moveTo>
                    <a:lnTo>
                      <a:pt x="47" y="87"/>
                    </a:lnTo>
                    <a:lnTo>
                      <a:pt x="28" y="142"/>
                    </a:lnTo>
                    <a:lnTo>
                      <a:pt x="75" y="108"/>
                    </a:lnTo>
                    <a:lnTo>
                      <a:pt x="109" y="108"/>
                    </a:lnTo>
                    <a:lnTo>
                      <a:pt x="103" y="87"/>
                    </a:lnTo>
                    <a:lnTo>
                      <a:pt x="149" y="54"/>
                    </a:lnTo>
                    <a:lnTo>
                      <a:pt x="57" y="54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85" name="Freeform 75"/>
              <p:cNvSpPr>
                <a:spLocks/>
              </p:cNvSpPr>
              <p:nvPr/>
            </p:nvSpPr>
            <p:spPr bwMode="auto">
              <a:xfrm>
                <a:off x="14611" y="9248"/>
                <a:ext cx="150" cy="143"/>
              </a:xfrm>
              <a:custGeom>
                <a:avLst/>
                <a:gdLst>
                  <a:gd name="T0" fmla="+- 0 14720 14611"/>
                  <a:gd name="T1" fmla="*/ T0 w 150"/>
                  <a:gd name="T2" fmla="+- 0 9356 9248"/>
                  <a:gd name="T3" fmla="*/ 9356 h 143"/>
                  <a:gd name="T4" fmla="+- 0 14686 14611"/>
                  <a:gd name="T5" fmla="*/ T4 w 150"/>
                  <a:gd name="T6" fmla="+- 0 9356 9248"/>
                  <a:gd name="T7" fmla="*/ 9356 h 143"/>
                  <a:gd name="T8" fmla="+- 0 14732 14611"/>
                  <a:gd name="T9" fmla="*/ T8 w 150"/>
                  <a:gd name="T10" fmla="+- 0 9390 9248"/>
                  <a:gd name="T11" fmla="*/ 9390 h 143"/>
                  <a:gd name="T12" fmla="+- 0 14720 14611"/>
                  <a:gd name="T13" fmla="*/ T12 w 150"/>
                  <a:gd name="T14" fmla="+- 0 9356 9248"/>
                  <a:gd name="T15" fmla="*/ 9356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09" y="108"/>
                    </a:moveTo>
                    <a:lnTo>
                      <a:pt x="75" y="108"/>
                    </a:lnTo>
                    <a:lnTo>
                      <a:pt x="121" y="142"/>
                    </a:lnTo>
                    <a:lnTo>
                      <a:pt x="109" y="108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86" name="Freeform 76"/>
              <p:cNvSpPr>
                <a:spLocks/>
              </p:cNvSpPr>
              <p:nvPr/>
            </p:nvSpPr>
            <p:spPr bwMode="auto">
              <a:xfrm>
                <a:off x="14611" y="9248"/>
                <a:ext cx="150" cy="143"/>
              </a:xfrm>
              <a:custGeom>
                <a:avLst/>
                <a:gdLst>
                  <a:gd name="T0" fmla="+- 0 14686 14611"/>
                  <a:gd name="T1" fmla="*/ T0 w 150"/>
                  <a:gd name="T2" fmla="+- 0 9248 9248"/>
                  <a:gd name="T3" fmla="*/ 9248 h 143"/>
                  <a:gd name="T4" fmla="+- 0 14668 14611"/>
                  <a:gd name="T5" fmla="*/ T4 w 150"/>
                  <a:gd name="T6" fmla="+- 0 9302 9248"/>
                  <a:gd name="T7" fmla="*/ 9302 h 143"/>
                  <a:gd name="T8" fmla="+- 0 14703 14611"/>
                  <a:gd name="T9" fmla="*/ T8 w 150"/>
                  <a:gd name="T10" fmla="+- 0 9302 9248"/>
                  <a:gd name="T11" fmla="*/ 9302 h 143"/>
                  <a:gd name="T12" fmla="+- 0 14686 14611"/>
                  <a:gd name="T13" fmla="*/ T12 w 150"/>
                  <a:gd name="T14" fmla="+- 0 9248 9248"/>
                  <a:gd name="T15" fmla="*/ 9248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75" y="0"/>
                    </a:moveTo>
                    <a:lnTo>
                      <a:pt x="57" y="54"/>
                    </a:lnTo>
                    <a:lnTo>
                      <a:pt x="92" y="54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87" name="Freeform 77"/>
              <p:cNvSpPr>
                <a:spLocks/>
              </p:cNvSpPr>
              <p:nvPr/>
            </p:nvSpPr>
            <p:spPr bwMode="auto">
              <a:xfrm>
                <a:off x="14611" y="9248"/>
                <a:ext cx="150" cy="143"/>
              </a:xfrm>
              <a:custGeom>
                <a:avLst/>
                <a:gdLst>
                  <a:gd name="T0" fmla="+- 0 14760 14611"/>
                  <a:gd name="T1" fmla="*/ T0 w 150"/>
                  <a:gd name="T2" fmla="+- 0 9302 9248"/>
                  <a:gd name="T3" fmla="*/ 9302 h 143"/>
                  <a:gd name="T4" fmla="+- 0 14703 14611"/>
                  <a:gd name="T5" fmla="*/ T4 w 150"/>
                  <a:gd name="T6" fmla="+- 0 9302 9248"/>
                  <a:gd name="T7" fmla="*/ 9302 h 143"/>
                  <a:gd name="T8" fmla="+- 0 14760 14611"/>
                  <a:gd name="T9" fmla="*/ T8 w 150"/>
                  <a:gd name="T10" fmla="+- 0 9302 9248"/>
                  <a:gd name="T11" fmla="*/ 9302 h 143"/>
                  <a:gd name="T12" fmla="+- 0 14760 14611"/>
                  <a:gd name="T13" fmla="*/ T12 w 150"/>
                  <a:gd name="T14" fmla="+- 0 9302 9248"/>
                  <a:gd name="T15" fmla="*/ 9302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49" y="54"/>
                    </a:moveTo>
                    <a:lnTo>
                      <a:pt x="92" y="54"/>
                    </a:lnTo>
                    <a:lnTo>
                      <a:pt x="149" y="54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grpSp>
          <p:nvGrpSpPr>
            <p:cNvPr id="33" name="Group 78"/>
            <p:cNvGrpSpPr>
              <a:grpSpLocks/>
            </p:cNvGrpSpPr>
            <p:nvPr/>
          </p:nvGrpSpPr>
          <p:grpSpPr bwMode="auto">
            <a:xfrm>
              <a:off x="14067" y="8554"/>
              <a:ext cx="1884" cy="1144"/>
              <a:chOff x="14067" y="8554"/>
              <a:chExt cx="1884" cy="1144"/>
            </a:xfrm>
          </p:grpSpPr>
          <p:sp>
            <p:nvSpPr>
              <p:cNvPr id="1183" name="Freeform 79"/>
              <p:cNvSpPr>
                <a:spLocks/>
              </p:cNvSpPr>
              <p:nvPr/>
            </p:nvSpPr>
            <p:spPr bwMode="auto">
              <a:xfrm>
                <a:off x="14067" y="8554"/>
                <a:ext cx="1884" cy="1144"/>
              </a:xfrm>
              <a:custGeom>
                <a:avLst/>
                <a:gdLst>
                  <a:gd name="T0" fmla="+- 0 14109 14109"/>
                  <a:gd name="T1" fmla="*/ T0 w 1884"/>
                  <a:gd name="T2" fmla="+- 0 8554 8554"/>
                  <a:gd name="T3" fmla="*/ 8554 h 1144"/>
                  <a:gd name="T4" fmla="+- 0 15992 14109"/>
                  <a:gd name="T5" fmla="*/ T4 w 1884"/>
                  <a:gd name="T6" fmla="+- 0 8554 8554"/>
                  <a:gd name="T7" fmla="*/ 8554 h 1144"/>
                  <a:gd name="T8" fmla="+- 0 15992 14109"/>
                  <a:gd name="T9" fmla="*/ T8 w 1884"/>
                  <a:gd name="T10" fmla="+- 0 9697 8554"/>
                  <a:gd name="T11" fmla="*/ 9697 h 1144"/>
                  <a:gd name="T12" fmla="+- 0 14109 14109"/>
                  <a:gd name="T13" fmla="*/ T12 w 1884"/>
                  <a:gd name="T14" fmla="+- 0 9697 8554"/>
                  <a:gd name="T15" fmla="*/ 9697 h 1144"/>
                  <a:gd name="T16" fmla="+- 0 14109 14109"/>
                  <a:gd name="T17" fmla="*/ T16 w 1884"/>
                  <a:gd name="T18" fmla="+- 0 8554 8554"/>
                  <a:gd name="T19" fmla="*/ 8554 h 1144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884" h="1144">
                    <a:moveTo>
                      <a:pt x="0" y="0"/>
                    </a:moveTo>
                    <a:lnTo>
                      <a:pt x="1883" y="0"/>
                    </a:lnTo>
                    <a:lnTo>
                      <a:pt x="1883" y="1143"/>
                    </a:lnTo>
                    <a:lnTo>
                      <a:pt x="0" y="114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C4D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grpSp>
          <p:nvGrpSpPr>
            <p:cNvPr id="34" name="Group 80"/>
            <p:cNvGrpSpPr>
              <a:grpSpLocks/>
            </p:cNvGrpSpPr>
            <p:nvPr/>
          </p:nvGrpSpPr>
          <p:grpSpPr bwMode="auto">
            <a:xfrm>
              <a:off x="15392" y="9054"/>
              <a:ext cx="150" cy="143"/>
              <a:chOff x="15392" y="9054"/>
              <a:chExt cx="150" cy="143"/>
            </a:xfrm>
          </p:grpSpPr>
          <p:sp>
            <p:nvSpPr>
              <p:cNvPr id="1179" name="Freeform 81"/>
              <p:cNvSpPr>
                <a:spLocks/>
              </p:cNvSpPr>
              <p:nvPr/>
            </p:nvSpPr>
            <p:spPr bwMode="auto">
              <a:xfrm>
                <a:off x="15392" y="9054"/>
                <a:ext cx="150" cy="143"/>
              </a:xfrm>
              <a:custGeom>
                <a:avLst/>
                <a:gdLst>
                  <a:gd name="T0" fmla="+- 0 15392 15392"/>
                  <a:gd name="T1" fmla="*/ T0 w 150"/>
                  <a:gd name="T2" fmla="+- 0 9108 9054"/>
                  <a:gd name="T3" fmla="*/ 9108 h 143"/>
                  <a:gd name="T4" fmla="+- 0 15439 15392"/>
                  <a:gd name="T5" fmla="*/ T4 w 150"/>
                  <a:gd name="T6" fmla="+- 0 9142 9054"/>
                  <a:gd name="T7" fmla="*/ 9142 h 143"/>
                  <a:gd name="T8" fmla="+- 0 15421 15392"/>
                  <a:gd name="T9" fmla="*/ T8 w 150"/>
                  <a:gd name="T10" fmla="+- 0 9196 9054"/>
                  <a:gd name="T11" fmla="*/ 9196 h 143"/>
                  <a:gd name="T12" fmla="+- 0 15467 15392"/>
                  <a:gd name="T13" fmla="*/ T12 w 150"/>
                  <a:gd name="T14" fmla="+- 0 9162 9054"/>
                  <a:gd name="T15" fmla="*/ 9162 h 143"/>
                  <a:gd name="T16" fmla="+- 0 15502 15392"/>
                  <a:gd name="T17" fmla="*/ T16 w 150"/>
                  <a:gd name="T18" fmla="+- 0 9162 9054"/>
                  <a:gd name="T19" fmla="*/ 9162 h 143"/>
                  <a:gd name="T20" fmla="+- 0 15495 15392"/>
                  <a:gd name="T21" fmla="*/ T20 w 150"/>
                  <a:gd name="T22" fmla="+- 0 9142 9054"/>
                  <a:gd name="T23" fmla="*/ 9142 h 143"/>
                  <a:gd name="T24" fmla="+- 0 15541 15392"/>
                  <a:gd name="T25" fmla="*/ T24 w 150"/>
                  <a:gd name="T26" fmla="+- 0 9109 9054"/>
                  <a:gd name="T27" fmla="*/ 9109 h 143"/>
                  <a:gd name="T28" fmla="+- 0 15450 15392"/>
                  <a:gd name="T29" fmla="*/ T28 w 150"/>
                  <a:gd name="T30" fmla="+- 0 9109 9054"/>
                  <a:gd name="T31" fmla="*/ 9109 h 143"/>
                  <a:gd name="T32" fmla="+- 0 15392 15392"/>
                  <a:gd name="T33" fmla="*/ T32 w 150"/>
                  <a:gd name="T34" fmla="+- 0 9108 9054"/>
                  <a:gd name="T35" fmla="*/ 9108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150" h="143">
                    <a:moveTo>
                      <a:pt x="0" y="54"/>
                    </a:moveTo>
                    <a:lnTo>
                      <a:pt x="47" y="88"/>
                    </a:lnTo>
                    <a:lnTo>
                      <a:pt x="29" y="142"/>
                    </a:lnTo>
                    <a:lnTo>
                      <a:pt x="75" y="108"/>
                    </a:lnTo>
                    <a:lnTo>
                      <a:pt x="110" y="108"/>
                    </a:lnTo>
                    <a:lnTo>
                      <a:pt x="103" y="88"/>
                    </a:lnTo>
                    <a:lnTo>
                      <a:pt x="149" y="55"/>
                    </a:lnTo>
                    <a:lnTo>
                      <a:pt x="58" y="55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80" name="Freeform 82"/>
              <p:cNvSpPr>
                <a:spLocks/>
              </p:cNvSpPr>
              <p:nvPr/>
            </p:nvSpPr>
            <p:spPr bwMode="auto">
              <a:xfrm>
                <a:off x="15392" y="9054"/>
                <a:ext cx="150" cy="143"/>
              </a:xfrm>
              <a:custGeom>
                <a:avLst/>
                <a:gdLst>
                  <a:gd name="T0" fmla="+- 0 15502 15392"/>
                  <a:gd name="T1" fmla="*/ T0 w 150"/>
                  <a:gd name="T2" fmla="+- 0 9162 9054"/>
                  <a:gd name="T3" fmla="*/ 9162 h 143"/>
                  <a:gd name="T4" fmla="+- 0 15467 15392"/>
                  <a:gd name="T5" fmla="*/ T4 w 150"/>
                  <a:gd name="T6" fmla="+- 0 9162 9054"/>
                  <a:gd name="T7" fmla="*/ 9162 h 143"/>
                  <a:gd name="T8" fmla="+- 0 15513 15392"/>
                  <a:gd name="T9" fmla="*/ T8 w 150"/>
                  <a:gd name="T10" fmla="+- 0 9196 9054"/>
                  <a:gd name="T11" fmla="*/ 9196 h 143"/>
                  <a:gd name="T12" fmla="+- 0 15502 15392"/>
                  <a:gd name="T13" fmla="*/ T12 w 150"/>
                  <a:gd name="T14" fmla="+- 0 9162 9054"/>
                  <a:gd name="T15" fmla="*/ 9162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10" y="108"/>
                    </a:moveTo>
                    <a:lnTo>
                      <a:pt x="75" y="108"/>
                    </a:lnTo>
                    <a:lnTo>
                      <a:pt x="121" y="142"/>
                    </a:lnTo>
                    <a:lnTo>
                      <a:pt x="110" y="108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81" name="Freeform 83"/>
              <p:cNvSpPr>
                <a:spLocks/>
              </p:cNvSpPr>
              <p:nvPr/>
            </p:nvSpPr>
            <p:spPr bwMode="auto">
              <a:xfrm>
                <a:off x="15392" y="9054"/>
                <a:ext cx="150" cy="143"/>
              </a:xfrm>
              <a:custGeom>
                <a:avLst/>
                <a:gdLst>
                  <a:gd name="T0" fmla="+- 0 15467 15392"/>
                  <a:gd name="T1" fmla="*/ T0 w 150"/>
                  <a:gd name="T2" fmla="+- 0 9054 9054"/>
                  <a:gd name="T3" fmla="*/ 9054 h 143"/>
                  <a:gd name="T4" fmla="+- 0 15450 15392"/>
                  <a:gd name="T5" fmla="*/ T4 w 150"/>
                  <a:gd name="T6" fmla="+- 0 9109 9054"/>
                  <a:gd name="T7" fmla="*/ 9109 h 143"/>
                  <a:gd name="T8" fmla="+- 0 15485 15392"/>
                  <a:gd name="T9" fmla="*/ T8 w 150"/>
                  <a:gd name="T10" fmla="+- 0 9109 9054"/>
                  <a:gd name="T11" fmla="*/ 9109 h 143"/>
                  <a:gd name="T12" fmla="+- 0 15467 15392"/>
                  <a:gd name="T13" fmla="*/ T12 w 150"/>
                  <a:gd name="T14" fmla="+- 0 9054 9054"/>
                  <a:gd name="T15" fmla="*/ 9054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75" y="0"/>
                    </a:moveTo>
                    <a:lnTo>
                      <a:pt x="58" y="55"/>
                    </a:lnTo>
                    <a:lnTo>
                      <a:pt x="93" y="55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82" name="Freeform 84"/>
              <p:cNvSpPr>
                <a:spLocks/>
              </p:cNvSpPr>
              <p:nvPr/>
            </p:nvSpPr>
            <p:spPr bwMode="auto">
              <a:xfrm>
                <a:off x="15392" y="9054"/>
                <a:ext cx="150" cy="143"/>
              </a:xfrm>
              <a:custGeom>
                <a:avLst/>
                <a:gdLst>
                  <a:gd name="T0" fmla="+- 0 15542 15392"/>
                  <a:gd name="T1" fmla="*/ T0 w 150"/>
                  <a:gd name="T2" fmla="+- 0 9108 9054"/>
                  <a:gd name="T3" fmla="*/ 9108 h 143"/>
                  <a:gd name="T4" fmla="+- 0 15485 15392"/>
                  <a:gd name="T5" fmla="*/ T4 w 150"/>
                  <a:gd name="T6" fmla="+- 0 9109 9054"/>
                  <a:gd name="T7" fmla="*/ 9109 h 143"/>
                  <a:gd name="T8" fmla="+- 0 15541 15392"/>
                  <a:gd name="T9" fmla="*/ T8 w 150"/>
                  <a:gd name="T10" fmla="+- 0 9109 9054"/>
                  <a:gd name="T11" fmla="*/ 9109 h 143"/>
                  <a:gd name="T12" fmla="+- 0 15542 15392"/>
                  <a:gd name="T13" fmla="*/ T12 w 150"/>
                  <a:gd name="T14" fmla="+- 0 9108 9054"/>
                  <a:gd name="T15" fmla="*/ 9108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50" y="54"/>
                    </a:moveTo>
                    <a:lnTo>
                      <a:pt x="93" y="55"/>
                    </a:lnTo>
                    <a:lnTo>
                      <a:pt x="149" y="55"/>
                    </a:lnTo>
                    <a:lnTo>
                      <a:pt x="150" y="54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grpSp>
          <p:nvGrpSpPr>
            <p:cNvPr id="35" name="Group 85"/>
            <p:cNvGrpSpPr>
              <a:grpSpLocks/>
            </p:cNvGrpSpPr>
            <p:nvPr/>
          </p:nvGrpSpPr>
          <p:grpSpPr bwMode="auto">
            <a:xfrm>
              <a:off x="14558" y="9054"/>
              <a:ext cx="150" cy="143"/>
              <a:chOff x="14558" y="9054"/>
              <a:chExt cx="150" cy="143"/>
            </a:xfrm>
          </p:grpSpPr>
          <p:sp>
            <p:nvSpPr>
              <p:cNvPr id="1175" name="Freeform 86"/>
              <p:cNvSpPr>
                <a:spLocks/>
              </p:cNvSpPr>
              <p:nvPr/>
            </p:nvSpPr>
            <p:spPr bwMode="auto">
              <a:xfrm>
                <a:off x="14558" y="9054"/>
                <a:ext cx="150" cy="143"/>
              </a:xfrm>
              <a:custGeom>
                <a:avLst/>
                <a:gdLst>
                  <a:gd name="T0" fmla="+- 0 14558 14558"/>
                  <a:gd name="T1" fmla="*/ T0 w 150"/>
                  <a:gd name="T2" fmla="+- 0 9108 9054"/>
                  <a:gd name="T3" fmla="*/ 9108 h 143"/>
                  <a:gd name="T4" fmla="+- 0 14605 14558"/>
                  <a:gd name="T5" fmla="*/ T4 w 150"/>
                  <a:gd name="T6" fmla="+- 0 9142 9054"/>
                  <a:gd name="T7" fmla="*/ 9142 h 143"/>
                  <a:gd name="T8" fmla="+- 0 14587 14558"/>
                  <a:gd name="T9" fmla="*/ T8 w 150"/>
                  <a:gd name="T10" fmla="+- 0 9196 9054"/>
                  <a:gd name="T11" fmla="*/ 9196 h 143"/>
                  <a:gd name="T12" fmla="+- 0 14633 14558"/>
                  <a:gd name="T13" fmla="*/ T12 w 150"/>
                  <a:gd name="T14" fmla="+- 0 9162 9054"/>
                  <a:gd name="T15" fmla="*/ 9162 h 143"/>
                  <a:gd name="T16" fmla="+- 0 14668 14558"/>
                  <a:gd name="T17" fmla="*/ T16 w 150"/>
                  <a:gd name="T18" fmla="+- 0 9162 9054"/>
                  <a:gd name="T19" fmla="*/ 9162 h 143"/>
                  <a:gd name="T20" fmla="+- 0 14661 14558"/>
                  <a:gd name="T21" fmla="*/ T20 w 150"/>
                  <a:gd name="T22" fmla="+- 0 9142 9054"/>
                  <a:gd name="T23" fmla="*/ 9142 h 143"/>
                  <a:gd name="T24" fmla="+- 0 14707 14558"/>
                  <a:gd name="T25" fmla="*/ T24 w 150"/>
                  <a:gd name="T26" fmla="+- 0 9109 9054"/>
                  <a:gd name="T27" fmla="*/ 9109 h 143"/>
                  <a:gd name="T28" fmla="+- 0 14616 14558"/>
                  <a:gd name="T29" fmla="*/ T28 w 150"/>
                  <a:gd name="T30" fmla="+- 0 9109 9054"/>
                  <a:gd name="T31" fmla="*/ 9109 h 143"/>
                  <a:gd name="T32" fmla="+- 0 14558 14558"/>
                  <a:gd name="T33" fmla="*/ T32 w 150"/>
                  <a:gd name="T34" fmla="+- 0 9108 9054"/>
                  <a:gd name="T35" fmla="*/ 9108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150" h="143">
                    <a:moveTo>
                      <a:pt x="0" y="54"/>
                    </a:moveTo>
                    <a:lnTo>
                      <a:pt x="47" y="88"/>
                    </a:lnTo>
                    <a:lnTo>
                      <a:pt x="29" y="142"/>
                    </a:lnTo>
                    <a:lnTo>
                      <a:pt x="75" y="108"/>
                    </a:lnTo>
                    <a:lnTo>
                      <a:pt x="110" y="108"/>
                    </a:lnTo>
                    <a:lnTo>
                      <a:pt x="103" y="88"/>
                    </a:lnTo>
                    <a:lnTo>
                      <a:pt x="149" y="55"/>
                    </a:lnTo>
                    <a:lnTo>
                      <a:pt x="58" y="55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76" name="Freeform 87"/>
              <p:cNvSpPr>
                <a:spLocks/>
              </p:cNvSpPr>
              <p:nvPr/>
            </p:nvSpPr>
            <p:spPr bwMode="auto">
              <a:xfrm>
                <a:off x="14558" y="9054"/>
                <a:ext cx="150" cy="143"/>
              </a:xfrm>
              <a:custGeom>
                <a:avLst/>
                <a:gdLst>
                  <a:gd name="T0" fmla="+- 0 14668 14558"/>
                  <a:gd name="T1" fmla="*/ T0 w 150"/>
                  <a:gd name="T2" fmla="+- 0 9162 9054"/>
                  <a:gd name="T3" fmla="*/ 9162 h 143"/>
                  <a:gd name="T4" fmla="+- 0 14633 14558"/>
                  <a:gd name="T5" fmla="*/ T4 w 150"/>
                  <a:gd name="T6" fmla="+- 0 9162 9054"/>
                  <a:gd name="T7" fmla="*/ 9162 h 143"/>
                  <a:gd name="T8" fmla="+- 0 14679 14558"/>
                  <a:gd name="T9" fmla="*/ T8 w 150"/>
                  <a:gd name="T10" fmla="+- 0 9196 9054"/>
                  <a:gd name="T11" fmla="*/ 9196 h 143"/>
                  <a:gd name="T12" fmla="+- 0 14668 14558"/>
                  <a:gd name="T13" fmla="*/ T12 w 150"/>
                  <a:gd name="T14" fmla="+- 0 9162 9054"/>
                  <a:gd name="T15" fmla="*/ 9162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10" y="108"/>
                    </a:moveTo>
                    <a:lnTo>
                      <a:pt x="75" y="108"/>
                    </a:lnTo>
                    <a:lnTo>
                      <a:pt x="121" y="142"/>
                    </a:lnTo>
                    <a:lnTo>
                      <a:pt x="110" y="108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77" name="Freeform 88"/>
              <p:cNvSpPr>
                <a:spLocks/>
              </p:cNvSpPr>
              <p:nvPr/>
            </p:nvSpPr>
            <p:spPr bwMode="auto">
              <a:xfrm>
                <a:off x="14558" y="9054"/>
                <a:ext cx="150" cy="143"/>
              </a:xfrm>
              <a:custGeom>
                <a:avLst/>
                <a:gdLst>
                  <a:gd name="T0" fmla="+- 0 14633 14558"/>
                  <a:gd name="T1" fmla="*/ T0 w 150"/>
                  <a:gd name="T2" fmla="+- 0 9054 9054"/>
                  <a:gd name="T3" fmla="*/ 9054 h 143"/>
                  <a:gd name="T4" fmla="+- 0 14616 14558"/>
                  <a:gd name="T5" fmla="*/ T4 w 150"/>
                  <a:gd name="T6" fmla="+- 0 9109 9054"/>
                  <a:gd name="T7" fmla="*/ 9109 h 143"/>
                  <a:gd name="T8" fmla="+- 0 14650 14558"/>
                  <a:gd name="T9" fmla="*/ T8 w 150"/>
                  <a:gd name="T10" fmla="+- 0 9109 9054"/>
                  <a:gd name="T11" fmla="*/ 9109 h 143"/>
                  <a:gd name="T12" fmla="+- 0 14633 14558"/>
                  <a:gd name="T13" fmla="*/ T12 w 150"/>
                  <a:gd name="T14" fmla="+- 0 9054 9054"/>
                  <a:gd name="T15" fmla="*/ 9054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75" y="0"/>
                    </a:moveTo>
                    <a:lnTo>
                      <a:pt x="58" y="55"/>
                    </a:lnTo>
                    <a:lnTo>
                      <a:pt x="92" y="55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78" name="Freeform 89"/>
              <p:cNvSpPr>
                <a:spLocks/>
              </p:cNvSpPr>
              <p:nvPr/>
            </p:nvSpPr>
            <p:spPr bwMode="auto">
              <a:xfrm>
                <a:off x="14558" y="9054"/>
                <a:ext cx="150" cy="143"/>
              </a:xfrm>
              <a:custGeom>
                <a:avLst/>
                <a:gdLst>
                  <a:gd name="T0" fmla="+- 0 14708 14558"/>
                  <a:gd name="T1" fmla="*/ T0 w 150"/>
                  <a:gd name="T2" fmla="+- 0 9108 9054"/>
                  <a:gd name="T3" fmla="*/ 9108 h 143"/>
                  <a:gd name="T4" fmla="+- 0 14650 14558"/>
                  <a:gd name="T5" fmla="*/ T4 w 150"/>
                  <a:gd name="T6" fmla="+- 0 9109 9054"/>
                  <a:gd name="T7" fmla="*/ 9109 h 143"/>
                  <a:gd name="T8" fmla="+- 0 14707 14558"/>
                  <a:gd name="T9" fmla="*/ T8 w 150"/>
                  <a:gd name="T10" fmla="+- 0 9109 9054"/>
                  <a:gd name="T11" fmla="*/ 9109 h 143"/>
                  <a:gd name="T12" fmla="+- 0 14708 14558"/>
                  <a:gd name="T13" fmla="*/ T12 w 150"/>
                  <a:gd name="T14" fmla="+- 0 9108 9054"/>
                  <a:gd name="T15" fmla="*/ 9108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50" y="54"/>
                    </a:moveTo>
                    <a:lnTo>
                      <a:pt x="92" y="55"/>
                    </a:lnTo>
                    <a:lnTo>
                      <a:pt x="149" y="55"/>
                    </a:lnTo>
                    <a:lnTo>
                      <a:pt x="150" y="54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grpSp>
          <p:nvGrpSpPr>
            <p:cNvPr id="36" name="Group 90"/>
            <p:cNvGrpSpPr>
              <a:grpSpLocks/>
            </p:cNvGrpSpPr>
            <p:nvPr/>
          </p:nvGrpSpPr>
          <p:grpSpPr bwMode="auto">
            <a:xfrm>
              <a:off x="14975" y="8649"/>
              <a:ext cx="150" cy="143"/>
              <a:chOff x="14975" y="8649"/>
              <a:chExt cx="150" cy="143"/>
            </a:xfrm>
          </p:grpSpPr>
          <p:sp>
            <p:nvSpPr>
              <p:cNvPr id="1171" name="Freeform 91"/>
              <p:cNvSpPr>
                <a:spLocks/>
              </p:cNvSpPr>
              <p:nvPr/>
            </p:nvSpPr>
            <p:spPr bwMode="auto">
              <a:xfrm>
                <a:off x="14975" y="8649"/>
                <a:ext cx="150" cy="143"/>
              </a:xfrm>
              <a:custGeom>
                <a:avLst/>
                <a:gdLst>
                  <a:gd name="T0" fmla="+- 0 14975 14975"/>
                  <a:gd name="T1" fmla="*/ T0 w 150"/>
                  <a:gd name="T2" fmla="+- 0 8703 8649"/>
                  <a:gd name="T3" fmla="*/ 8703 h 143"/>
                  <a:gd name="T4" fmla="+- 0 15022 14975"/>
                  <a:gd name="T5" fmla="*/ T4 w 150"/>
                  <a:gd name="T6" fmla="+- 0 8737 8649"/>
                  <a:gd name="T7" fmla="*/ 8737 h 143"/>
                  <a:gd name="T8" fmla="+- 0 15004 14975"/>
                  <a:gd name="T9" fmla="*/ T8 w 150"/>
                  <a:gd name="T10" fmla="+- 0 8791 8649"/>
                  <a:gd name="T11" fmla="*/ 8791 h 143"/>
                  <a:gd name="T12" fmla="+- 0 15050 14975"/>
                  <a:gd name="T13" fmla="*/ T12 w 150"/>
                  <a:gd name="T14" fmla="+- 0 8757 8649"/>
                  <a:gd name="T15" fmla="*/ 8757 h 143"/>
                  <a:gd name="T16" fmla="+- 0 15085 14975"/>
                  <a:gd name="T17" fmla="*/ T16 w 150"/>
                  <a:gd name="T18" fmla="+- 0 8757 8649"/>
                  <a:gd name="T19" fmla="*/ 8757 h 143"/>
                  <a:gd name="T20" fmla="+- 0 15078 14975"/>
                  <a:gd name="T21" fmla="*/ T20 w 150"/>
                  <a:gd name="T22" fmla="+- 0 8737 8649"/>
                  <a:gd name="T23" fmla="*/ 8737 h 143"/>
                  <a:gd name="T24" fmla="+- 0 15124 14975"/>
                  <a:gd name="T25" fmla="*/ T24 w 150"/>
                  <a:gd name="T26" fmla="+- 0 8704 8649"/>
                  <a:gd name="T27" fmla="*/ 8704 h 143"/>
                  <a:gd name="T28" fmla="+- 0 15033 14975"/>
                  <a:gd name="T29" fmla="*/ T28 w 150"/>
                  <a:gd name="T30" fmla="+- 0 8704 8649"/>
                  <a:gd name="T31" fmla="*/ 8704 h 143"/>
                  <a:gd name="T32" fmla="+- 0 14975 14975"/>
                  <a:gd name="T33" fmla="*/ T32 w 150"/>
                  <a:gd name="T34" fmla="+- 0 8703 8649"/>
                  <a:gd name="T35" fmla="*/ 8703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150" h="143">
                    <a:moveTo>
                      <a:pt x="0" y="54"/>
                    </a:moveTo>
                    <a:lnTo>
                      <a:pt x="47" y="88"/>
                    </a:lnTo>
                    <a:lnTo>
                      <a:pt x="29" y="142"/>
                    </a:lnTo>
                    <a:lnTo>
                      <a:pt x="75" y="108"/>
                    </a:lnTo>
                    <a:lnTo>
                      <a:pt x="110" y="108"/>
                    </a:lnTo>
                    <a:lnTo>
                      <a:pt x="103" y="88"/>
                    </a:lnTo>
                    <a:lnTo>
                      <a:pt x="149" y="55"/>
                    </a:lnTo>
                    <a:lnTo>
                      <a:pt x="58" y="55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72" name="Freeform 92"/>
              <p:cNvSpPr>
                <a:spLocks/>
              </p:cNvSpPr>
              <p:nvPr/>
            </p:nvSpPr>
            <p:spPr bwMode="auto">
              <a:xfrm>
                <a:off x="14975" y="8649"/>
                <a:ext cx="150" cy="143"/>
              </a:xfrm>
              <a:custGeom>
                <a:avLst/>
                <a:gdLst>
                  <a:gd name="T0" fmla="+- 0 15085 14975"/>
                  <a:gd name="T1" fmla="*/ T0 w 150"/>
                  <a:gd name="T2" fmla="+- 0 8757 8649"/>
                  <a:gd name="T3" fmla="*/ 8757 h 143"/>
                  <a:gd name="T4" fmla="+- 0 15050 14975"/>
                  <a:gd name="T5" fmla="*/ T4 w 150"/>
                  <a:gd name="T6" fmla="+- 0 8757 8649"/>
                  <a:gd name="T7" fmla="*/ 8757 h 143"/>
                  <a:gd name="T8" fmla="+- 0 15096 14975"/>
                  <a:gd name="T9" fmla="*/ T8 w 150"/>
                  <a:gd name="T10" fmla="+- 0 8791 8649"/>
                  <a:gd name="T11" fmla="*/ 8791 h 143"/>
                  <a:gd name="T12" fmla="+- 0 15085 14975"/>
                  <a:gd name="T13" fmla="*/ T12 w 150"/>
                  <a:gd name="T14" fmla="+- 0 8757 8649"/>
                  <a:gd name="T15" fmla="*/ 8757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10" y="108"/>
                    </a:moveTo>
                    <a:lnTo>
                      <a:pt x="75" y="108"/>
                    </a:lnTo>
                    <a:lnTo>
                      <a:pt x="121" y="142"/>
                    </a:lnTo>
                    <a:lnTo>
                      <a:pt x="110" y="108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73" name="Freeform 93"/>
              <p:cNvSpPr>
                <a:spLocks/>
              </p:cNvSpPr>
              <p:nvPr/>
            </p:nvSpPr>
            <p:spPr bwMode="auto">
              <a:xfrm>
                <a:off x="14975" y="8649"/>
                <a:ext cx="150" cy="143"/>
              </a:xfrm>
              <a:custGeom>
                <a:avLst/>
                <a:gdLst>
                  <a:gd name="T0" fmla="+- 0 15050 14975"/>
                  <a:gd name="T1" fmla="*/ T0 w 150"/>
                  <a:gd name="T2" fmla="+- 0 8649 8649"/>
                  <a:gd name="T3" fmla="*/ 8649 h 143"/>
                  <a:gd name="T4" fmla="+- 0 15033 14975"/>
                  <a:gd name="T5" fmla="*/ T4 w 150"/>
                  <a:gd name="T6" fmla="+- 0 8704 8649"/>
                  <a:gd name="T7" fmla="*/ 8704 h 143"/>
                  <a:gd name="T8" fmla="+- 0 15067 14975"/>
                  <a:gd name="T9" fmla="*/ T8 w 150"/>
                  <a:gd name="T10" fmla="+- 0 8704 8649"/>
                  <a:gd name="T11" fmla="*/ 8704 h 143"/>
                  <a:gd name="T12" fmla="+- 0 15050 14975"/>
                  <a:gd name="T13" fmla="*/ T12 w 150"/>
                  <a:gd name="T14" fmla="+- 0 8649 8649"/>
                  <a:gd name="T15" fmla="*/ 8649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75" y="0"/>
                    </a:moveTo>
                    <a:lnTo>
                      <a:pt x="58" y="55"/>
                    </a:lnTo>
                    <a:lnTo>
                      <a:pt x="92" y="55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74" name="Freeform 94"/>
              <p:cNvSpPr>
                <a:spLocks/>
              </p:cNvSpPr>
              <p:nvPr/>
            </p:nvSpPr>
            <p:spPr bwMode="auto">
              <a:xfrm>
                <a:off x="14975" y="8649"/>
                <a:ext cx="150" cy="143"/>
              </a:xfrm>
              <a:custGeom>
                <a:avLst/>
                <a:gdLst>
                  <a:gd name="T0" fmla="+- 0 15125 14975"/>
                  <a:gd name="T1" fmla="*/ T0 w 150"/>
                  <a:gd name="T2" fmla="+- 0 8703 8649"/>
                  <a:gd name="T3" fmla="*/ 8703 h 143"/>
                  <a:gd name="T4" fmla="+- 0 15067 14975"/>
                  <a:gd name="T5" fmla="*/ T4 w 150"/>
                  <a:gd name="T6" fmla="+- 0 8704 8649"/>
                  <a:gd name="T7" fmla="*/ 8704 h 143"/>
                  <a:gd name="T8" fmla="+- 0 15124 14975"/>
                  <a:gd name="T9" fmla="*/ T8 w 150"/>
                  <a:gd name="T10" fmla="+- 0 8704 8649"/>
                  <a:gd name="T11" fmla="*/ 8704 h 143"/>
                  <a:gd name="T12" fmla="+- 0 15125 14975"/>
                  <a:gd name="T13" fmla="*/ T12 w 150"/>
                  <a:gd name="T14" fmla="+- 0 8703 8649"/>
                  <a:gd name="T15" fmla="*/ 8703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50" y="54"/>
                    </a:moveTo>
                    <a:lnTo>
                      <a:pt x="92" y="55"/>
                    </a:lnTo>
                    <a:lnTo>
                      <a:pt x="149" y="55"/>
                    </a:lnTo>
                    <a:lnTo>
                      <a:pt x="150" y="54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grpSp>
          <p:nvGrpSpPr>
            <p:cNvPr id="37" name="Group 95"/>
            <p:cNvGrpSpPr>
              <a:grpSpLocks/>
            </p:cNvGrpSpPr>
            <p:nvPr/>
          </p:nvGrpSpPr>
          <p:grpSpPr bwMode="auto">
            <a:xfrm>
              <a:off x="14975" y="9459"/>
              <a:ext cx="150" cy="143"/>
              <a:chOff x="14975" y="9459"/>
              <a:chExt cx="150" cy="143"/>
            </a:xfrm>
          </p:grpSpPr>
          <p:sp>
            <p:nvSpPr>
              <p:cNvPr id="1167" name="Freeform 96"/>
              <p:cNvSpPr>
                <a:spLocks/>
              </p:cNvSpPr>
              <p:nvPr/>
            </p:nvSpPr>
            <p:spPr bwMode="auto">
              <a:xfrm>
                <a:off x="14975" y="9459"/>
                <a:ext cx="150" cy="143"/>
              </a:xfrm>
              <a:custGeom>
                <a:avLst/>
                <a:gdLst>
                  <a:gd name="T0" fmla="+- 0 14975 14975"/>
                  <a:gd name="T1" fmla="*/ T0 w 150"/>
                  <a:gd name="T2" fmla="+- 0 9513 9459"/>
                  <a:gd name="T3" fmla="*/ 9513 h 143"/>
                  <a:gd name="T4" fmla="+- 0 15022 14975"/>
                  <a:gd name="T5" fmla="*/ T4 w 150"/>
                  <a:gd name="T6" fmla="+- 0 9547 9459"/>
                  <a:gd name="T7" fmla="*/ 9547 h 143"/>
                  <a:gd name="T8" fmla="+- 0 15004 14975"/>
                  <a:gd name="T9" fmla="*/ T8 w 150"/>
                  <a:gd name="T10" fmla="+- 0 9601 9459"/>
                  <a:gd name="T11" fmla="*/ 9601 h 143"/>
                  <a:gd name="T12" fmla="+- 0 15050 14975"/>
                  <a:gd name="T13" fmla="*/ T12 w 150"/>
                  <a:gd name="T14" fmla="+- 0 9567 9459"/>
                  <a:gd name="T15" fmla="*/ 9567 h 143"/>
                  <a:gd name="T16" fmla="+- 0 15085 14975"/>
                  <a:gd name="T17" fmla="*/ T16 w 150"/>
                  <a:gd name="T18" fmla="+- 0 9567 9459"/>
                  <a:gd name="T19" fmla="*/ 9567 h 143"/>
                  <a:gd name="T20" fmla="+- 0 15078 14975"/>
                  <a:gd name="T21" fmla="*/ T20 w 150"/>
                  <a:gd name="T22" fmla="+- 0 9547 9459"/>
                  <a:gd name="T23" fmla="*/ 9547 h 143"/>
                  <a:gd name="T24" fmla="+- 0 15124 14975"/>
                  <a:gd name="T25" fmla="*/ T24 w 150"/>
                  <a:gd name="T26" fmla="+- 0 9514 9459"/>
                  <a:gd name="T27" fmla="*/ 9514 h 143"/>
                  <a:gd name="T28" fmla="+- 0 15033 14975"/>
                  <a:gd name="T29" fmla="*/ T28 w 150"/>
                  <a:gd name="T30" fmla="+- 0 9514 9459"/>
                  <a:gd name="T31" fmla="*/ 9514 h 143"/>
                  <a:gd name="T32" fmla="+- 0 14975 14975"/>
                  <a:gd name="T33" fmla="*/ T32 w 150"/>
                  <a:gd name="T34" fmla="+- 0 9513 9459"/>
                  <a:gd name="T35" fmla="*/ 9513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150" h="143">
                    <a:moveTo>
                      <a:pt x="0" y="54"/>
                    </a:moveTo>
                    <a:lnTo>
                      <a:pt x="47" y="88"/>
                    </a:lnTo>
                    <a:lnTo>
                      <a:pt x="29" y="142"/>
                    </a:lnTo>
                    <a:lnTo>
                      <a:pt x="75" y="108"/>
                    </a:lnTo>
                    <a:lnTo>
                      <a:pt x="110" y="108"/>
                    </a:lnTo>
                    <a:lnTo>
                      <a:pt x="103" y="88"/>
                    </a:lnTo>
                    <a:lnTo>
                      <a:pt x="149" y="55"/>
                    </a:lnTo>
                    <a:lnTo>
                      <a:pt x="58" y="55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68" name="Freeform 97"/>
              <p:cNvSpPr>
                <a:spLocks/>
              </p:cNvSpPr>
              <p:nvPr/>
            </p:nvSpPr>
            <p:spPr bwMode="auto">
              <a:xfrm>
                <a:off x="14975" y="9459"/>
                <a:ext cx="150" cy="143"/>
              </a:xfrm>
              <a:custGeom>
                <a:avLst/>
                <a:gdLst>
                  <a:gd name="T0" fmla="+- 0 15085 14975"/>
                  <a:gd name="T1" fmla="*/ T0 w 150"/>
                  <a:gd name="T2" fmla="+- 0 9567 9459"/>
                  <a:gd name="T3" fmla="*/ 9567 h 143"/>
                  <a:gd name="T4" fmla="+- 0 15050 14975"/>
                  <a:gd name="T5" fmla="*/ T4 w 150"/>
                  <a:gd name="T6" fmla="+- 0 9567 9459"/>
                  <a:gd name="T7" fmla="*/ 9567 h 143"/>
                  <a:gd name="T8" fmla="+- 0 15096 14975"/>
                  <a:gd name="T9" fmla="*/ T8 w 150"/>
                  <a:gd name="T10" fmla="+- 0 9601 9459"/>
                  <a:gd name="T11" fmla="*/ 9601 h 143"/>
                  <a:gd name="T12" fmla="+- 0 15085 14975"/>
                  <a:gd name="T13" fmla="*/ T12 w 150"/>
                  <a:gd name="T14" fmla="+- 0 9567 9459"/>
                  <a:gd name="T15" fmla="*/ 9567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10" y="108"/>
                    </a:moveTo>
                    <a:lnTo>
                      <a:pt x="75" y="108"/>
                    </a:lnTo>
                    <a:lnTo>
                      <a:pt x="121" y="142"/>
                    </a:lnTo>
                    <a:lnTo>
                      <a:pt x="110" y="108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69" name="Freeform 98"/>
              <p:cNvSpPr>
                <a:spLocks/>
              </p:cNvSpPr>
              <p:nvPr/>
            </p:nvSpPr>
            <p:spPr bwMode="auto">
              <a:xfrm>
                <a:off x="14975" y="9459"/>
                <a:ext cx="150" cy="143"/>
              </a:xfrm>
              <a:custGeom>
                <a:avLst/>
                <a:gdLst>
                  <a:gd name="T0" fmla="+- 0 15050 14975"/>
                  <a:gd name="T1" fmla="*/ T0 w 150"/>
                  <a:gd name="T2" fmla="+- 0 9459 9459"/>
                  <a:gd name="T3" fmla="*/ 9459 h 143"/>
                  <a:gd name="T4" fmla="+- 0 15033 14975"/>
                  <a:gd name="T5" fmla="*/ T4 w 150"/>
                  <a:gd name="T6" fmla="+- 0 9514 9459"/>
                  <a:gd name="T7" fmla="*/ 9514 h 143"/>
                  <a:gd name="T8" fmla="+- 0 15067 14975"/>
                  <a:gd name="T9" fmla="*/ T8 w 150"/>
                  <a:gd name="T10" fmla="+- 0 9514 9459"/>
                  <a:gd name="T11" fmla="*/ 9514 h 143"/>
                  <a:gd name="T12" fmla="+- 0 15050 14975"/>
                  <a:gd name="T13" fmla="*/ T12 w 150"/>
                  <a:gd name="T14" fmla="+- 0 9459 9459"/>
                  <a:gd name="T15" fmla="*/ 9459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75" y="0"/>
                    </a:moveTo>
                    <a:lnTo>
                      <a:pt x="58" y="55"/>
                    </a:lnTo>
                    <a:lnTo>
                      <a:pt x="92" y="55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70" name="Freeform 99"/>
              <p:cNvSpPr>
                <a:spLocks/>
              </p:cNvSpPr>
              <p:nvPr/>
            </p:nvSpPr>
            <p:spPr bwMode="auto">
              <a:xfrm>
                <a:off x="14975" y="9459"/>
                <a:ext cx="150" cy="143"/>
              </a:xfrm>
              <a:custGeom>
                <a:avLst/>
                <a:gdLst>
                  <a:gd name="T0" fmla="+- 0 15125 14975"/>
                  <a:gd name="T1" fmla="*/ T0 w 150"/>
                  <a:gd name="T2" fmla="+- 0 9513 9459"/>
                  <a:gd name="T3" fmla="*/ 9513 h 143"/>
                  <a:gd name="T4" fmla="+- 0 15067 14975"/>
                  <a:gd name="T5" fmla="*/ T4 w 150"/>
                  <a:gd name="T6" fmla="+- 0 9514 9459"/>
                  <a:gd name="T7" fmla="*/ 9514 h 143"/>
                  <a:gd name="T8" fmla="+- 0 15124 14975"/>
                  <a:gd name="T9" fmla="*/ T8 w 150"/>
                  <a:gd name="T10" fmla="+- 0 9514 9459"/>
                  <a:gd name="T11" fmla="*/ 9514 h 143"/>
                  <a:gd name="T12" fmla="+- 0 15125 14975"/>
                  <a:gd name="T13" fmla="*/ T12 w 150"/>
                  <a:gd name="T14" fmla="+- 0 9513 9459"/>
                  <a:gd name="T15" fmla="*/ 9513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50" y="54"/>
                    </a:moveTo>
                    <a:lnTo>
                      <a:pt x="92" y="55"/>
                    </a:lnTo>
                    <a:lnTo>
                      <a:pt x="149" y="55"/>
                    </a:lnTo>
                    <a:lnTo>
                      <a:pt x="150" y="54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grpSp>
          <p:nvGrpSpPr>
            <p:cNvPr id="38" name="Group 100"/>
            <p:cNvGrpSpPr>
              <a:grpSpLocks/>
            </p:cNvGrpSpPr>
            <p:nvPr/>
          </p:nvGrpSpPr>
          <p:grpSpPr bwMode="auto">
            <a:xfrm>
              <a:off x="15194" y="8689"/>
              <a:ext cx="150" cy="143"/>
              <a:chOff x="15194" y="8689"/>
              <a:chExt cx="150" cy="143"/>
            </a:xfrm>
          </p:grpSpPr>
          <p:sp>
            <p:nvSpPr>
              <p:cNvPr id="1162" name="Freeform 101"/>
              <p:cNvSpPr>
                <a:spLocks/>
              </p:cNvSpPr>
              <p:nvPr/>
            </p:nvSpPr>
            <p:spPr bwMode="auto">
              <a:xfrm>
                <a:off x="15194" y="8689"/>
                <a:ext cx="150" cy="143"/>
              </a:xfrm>
              <a:custGeom>
                <a:avLst/>
                <a:gdLst>
                  <a:gd name="T0" fmla="+- 0 15194 15194"/>
                  <a:gd name="T1" fmla="*/ T0 w 150"/>
                  <a:gd name="T2" fmla="+- 0 8743 8689"/>
                  <a:gd name="T3" fmla="*/ 8743 h 143"/>
                  <a:gd name="T4" fmla="+- 0 15241 15194"/>
                  <a:gd name="T5" fmla="*/ T4 w 150"/>
                  <a:gd name="T6" fmla="+- 0 8777 8689"/>
                  <a:gd name="T7" fmla="*/ 8777 h 143"/>
                  <a:gd name="T8" fmla="+- 0 15223 15194"/>
                  <a:gd name="T9" fmla="*/ T8 w 150"/>
                  <a:gd name="T10" fmla="+- 0 8831 8689"/>
                  <a:gd name="T11" fmla="*/ 8831 h 143"/>
                  <a:gd name="T12" fmla="+- 0 15269 15194"/>
                  <a:gd name="T13" fmla="*/ T12 w 150"/>
                  <a:gd name="T14" fmla="+- 0 8797 8689"/>
                  <a:gd name="T15" fmla="*/ 8797 h 143"/>
                  <a:gd name="T16" fmla="+- 0 15304 15194"/>
                  <a:gd name="T17" fmla="*/ T16 w 150"/>
                  <a:gd name="T18" fmla="+- 0 8797 8689"/>
                  <a:gd name="T19" fmla="*/ 8797 h 143"/>
                  <a:gd name="T20" fmla="+- 0 15297 15194"/>
                  <a:gd name="T21" fmla="*/ T20 w 150"/>
                  <a:gd name="T22" fmla="+- 0 8777 8689"/>
                  <a:gd name="T23" fmla="*/ 8777 h 143"/>
                  <a:gd name="T24" fmla="+- 0 15343 15194"/>
                  <a:gd name="T25" fmla="*/ T24 w 150"/>
                  <a:gd name="T26" fmla="+- 0 8744 8689"/>
                  <a:gd name="T27" fmla="*/ 8744 h 143"/>
                  <a:gd name="T28" fmla="+- 0 15252 15194"/>
                  <a:gd name="T29" fmla="*/ T28 w 150"/>
                  <a:gd name="T30" fmla="+- 0 8744 8689"/>
                  <a:gd name="T31" fmla="*/ 8744 h 143"/>
                  <a:gd name="T32" fmla="+- 0 15194 15194"/>
                  <a:gd name="T33" fmla="*/ T32 w 150"/>
                  <a:gd name="T34" fmla="+- 0 8743 8689"/>
                  <a:gd name="T35" fmla="*/ 8743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150" h="143">
                    <a:moveTo>
                      <a:pt x="0" y="54"/>
                    </a:moveTo>
                    <a:lnTo>
                      <a:pt x="47" y="88"/>
                    </a:lnTo>
                    <a:lnTo>
                      <a:pt x="29" y="142"/>
                    </a:lnTo>
                    <a:lnTo>
                      <a:pt x="75" y="108"/>
                    </a:lnTo>
                    <a:lnTo>
                      <a:pt x="110" y="108"/>
                    </a:lnTo>
                    <a:lnTo>
                      <a:pt x="103" y="88"/>
                    </a:lnTo>
                    <a:lnTo>
                      <a:pt x="149" y="55"/>
                    </a:lnTo>
                    <a:lnTo>
                      <a:pt x="58" y="55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63" name="Freeform 102"/>
              <p:cNvSpPr>
                <a:spLocks/>
              </p:cNvSpPr>
              <p:nvPr/>
            </p:nvSpPr>
            <p:spPr bwMode="auto">
              <a:xfrm>
                <a:off x="15194" y="8689"/>
                <a:ext cx="150" cy="143"/>
              </a:xfrm>
              <a:custGeom>
                <a:avLst/>
                <a:gdLst>
                  <a:gd name="T0" fmla="+- 0 15304 15194"/>
                  <a:gd name="T1" fmla="*/ T0 w 150"/>
                  <a:gd name="T2" fmla="+- 0 8797 8689"/>
                  <a:gd name="T3" fmla="*/ 8797 h 143"/>
                  <a:gd name="T4" fmla="+- 0 15269 15194"/>
                  <a:gd name="T5" fmla="*/ T4 w 150"/>
                  <a:gd name="T6" fmla="+- 0 8797 8689"/>
                  <a:gd name="T7" fmla="*/ 8797 h 143"/>
                  <a:gd name="T8" fmla="+- 0 15315 15194"/>
                  <a:gd name="T9" fmla="*/ T8 w 150"/>
                  <a:gd name="T10" fmla="+- 0 8831 8689"/>
                  <a:gd name="T11" fmla="*/ 8831 h 143"/>
                  <a:gd name="T12" fmla="+- 0 15304 15194"/>
                  <a:gd name="T13" fmla="*/ T12 w 150"/>
                  <a:gd name="T14" fmla="+- 0 8797 8689"/>
                  <a:gd name="T15" fmla="*/ 8797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10" y="108"/>
                    </a:moveTo>
                    <a:lnTo>
                      <a:pt x="75" y="108"/>
                    </a:lnTo>
                    <a:lnTo>
                      <a:pt x="121" y="142"/>
                    </a:lnTo>
                    <a:lnTo>
                      <a:pt x="110" y="108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65" name="Freeform 103"/>
              <p:cNvSpPr>
                <a:spLocks/>
              </p:cNvSpPr>
              <p:nvPr/>
            </p:nvSpPr>
            <p:spPr bwMode="auto">
              <a:xfrm>
                <a:off x="15194" y="8689"/>
                <a:ext cx="150" cy="143"/>
              </a:xfrm>
              <a:custGeom>
                <a:avLst/>
                <a:gdLst>
                  <a:gd name="T0" fmla="+- 0 15269 15194"/>
                  <a:gd name="T1" fmla="*/ T0 w 150"/>
                  <a:gd name="T2" fmla="+- 0 8689 8689"/>
                  <a:gd name="T3" fmla="*/ 8689 h 143"/>
                  <a:gd name="T4" fmla="+- 0 15252 15194"/>
                  <a:gd name="T5" fmla="*/ T4 w 150"/>
                  <a:gd name="T6" fmla="+- 0 8744 8689"/>
                  <a:gd name="T7" fmla="*/ 8744 h 143"/>
                  <a:gd name="T8" fmla="+- 0 15286 15194"/>
                  <a:gd name="T9" fmla="*/ T8 w 150"/>
                  <a:gd name="T10" fmla="+- 0 8744 8689"/>
                  <a:gd name="T11" fmla="*/ 8744 h 143"/>
                  <a:gd name="T12" fmla="+- 0 15269 15194"/>
                  <a:gd name="T13" fmla="*/ T12 w 150"/>
                  <a:gd name="T14" fmla="+- 0 8689 8689"/>
                  <a:gd name="T15" fmla="*/ 8689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75" y="0"/>
                    </a:moveTo>
                    <a:lnTo>
                      <a:pt x="58" y="55"/>
                    </a:lnTo>
                    <a:lnTo>
                      <a:pt x="92" y="55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66" name="Freeform 104"/>
              <p:cNvSpPr>
                <a:spLocks/>
              </p:cNvSpPr>
              <p:nvPr/>
            </p:nvSpPr>
            <p:spPr bwMode="auto">
              <a:xfrm>
                <a:off x="15194" y="8689"/>
                <a:ext cx="150" cy="143"/>
              </a:xfrm>
              <a:custGeom>
                <a:avLst/>
                <a:gdLst>
                  <a:gd name="T0" fmla="+- 0 15344 15194"/>
                  <a:gd name="T1" fmla="*/ T0 w 150"/>
                  <a:gd name="T2" fmla="+- 0 8743 8689"/>
                  <a:gd name="T3" fmla="*/ 8743 h 143"/>
                  <a:gd name="T4" fmla="+- 0 15286 15194"/>
                  <a:gd name="T5" fmla="*/ T4 w 150"/>
                  <a:gd name="T6" fmla="+- 0 8744 8689"/>
                  <a:gd name="T7" fmla="*/ 8744 h 143"/>
                  <a:gd name="T8" fmla="+- 0 15343 15194"/>
                  <a:gd name="T9" fmla="*/ T8 w 150"/>
                  <a:gd name="T10" fmla="+- 0 8744 8689"/>
                  <a:gd name="T11" fmla="*/ 8744 h 143"/>
                  <a:gd name="T12" fmla="+- 0 15344 15194"/>
                  <a:gd name="T13" fmla="*/ T12 w 150"/>
                  <a:gd name="T14" fmla="+- 0 8743 8689"/>
                  <a:gd name="T15" fmla="*/ 8743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50" y="54"/>
                    </a:moveTo>
                    <a:lnTo>
                      <a:pt x="92" y="55"/>
                    </a:lnTo>
                    <a:lnTo>
                      <a:pt x="149" y="55"/>
                    </a:lnTo>
                    <a:lnTo>
                      <a:pt x="150" y="54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grpSp>
          <p:nvGrpSpPr>
            <p:cNvPr id="39" name="Group 105"/>
            <p:cNvGrpSpPr>
              <a:grpSpLocks/>
            </p:cNvGrpSpPr>
            <p:nvPr/>
          </p:nvGrpSpPr>
          <p:grpSpPr bwMode="auto">
            <a:xfrm>
              <a:off x="15338" y="8855"/>
              <a:ext cx="150" cy="143"/>
              <a:chOff x="15338" y="8855"/>
              <a:chExt cx="150" cy="143"/>
            </a:xfrm>
          </p:grpSpPr>
          <p:sp>
            <p:nvSpPr>
              <p:cNvPr id="1158" name="Freeform 106"/>
              <p:cNvSpPr>
                <a:spLocks/>
              </p:cNvSpPr>
              <p:nvPr/>
            </p:nvSpPr>
            <p:spPr bwMode="auto">
              <a:xfrm>
                <a:off x="15338" y="8855"/>
                <a:ext cx="150" cy="143"/>
              </a:xfrm>
              <a:custGeom>
                <a:avLst/>
                <a:gdLst>
                  <a:gd name="T0" fmla="+- 0 15338 15338"/>
                  <a:gd name="T1" fmla="*/ T0 w 150"/>
                  <a:gd name="T2" fmla="+- 0 8909 8855"/>
                  <a:gd name="T3" fmla="*/ 8909 h 143"/>
                  <a:gd name="T4" fmla="+- 0 15384 15338"/>
                  <a:gd name="T5" fmla="*/ T4 w 150"/>
                  <a:gd name="T6" fmla="+- 0 8943 8855"/>
                  <a:gd name="T7" fmla="*/ 8943 h 143"/>
                  <a:gd name="T8" fmla="+- 0 15366 15338"/>
                  <a:gd name="T9" fmla="*/ T8 w 150"/>
                  <a:gd name="T10" fmla="+- 0 8997 8855"/>
                  <a:gd name="T11" fmla="*/ 8997 h 143"/>
                  <a:gd name="T12" fmla="+- 0 15412 15338"/>
                  <a:gd name="T13" fmla="*/ T12 w 150"/>
                  <a:gd name="T14" fmla="+- 0 8963 8855"/>
                  <a:gd name="T15" fmla="*/ 8963 h 143"/>
                  <a:gd name="T16" fmla="+- 0 15447 15338"/>
                  <a:gd name="T17" fmla="*/ T16 w 150"/>
                  <a:gd name="T18" fmla="+- 0 8963 8855"/>
                  <a:gd name="T19" fmla="*/ 8963 h 143"/>
                  <a:gd name="T20" fmla="+- 0 15440 15338"/>
                  <a:gd name="T21" fmla="*/ T20 w 150"/>
                  <a:gd name="T22" fmla="+- 0 8943 8855"/>
                  <a:gd name="T23" fmla="*/ 8943 h 143"/>
                  <a:gd name="T24" fmla="+- 0 15487 15338"/>
                  <a:gd name="T25" fmla="*/ T24 w 150"/>
                  <a:gd name="T26" fmla="+- 0 8910 8855"/>
                  <a:gd name="T27" fmla="*/ 8910 h 143"/>
                  <a:gd name="T28" fmla="+- 0 15395 15338"/>
                  <a:gd name="T29" fmla="*/ T28 w 150"/>
                  <a:gd name="T30" fmla="+- 0 8910 8855"/>
                  <a:gd name="T31" fmla="*/ 8910 h 143"/>
                  <a:gd name="T32" fmla="+- 0 15338 15338"/>
                  <a:gd name="T33" fmla="*/ T32 w 150"/>
                  <a:gd name="T34" fmla="+- 0 8909 8855"/>
                  <a:gd name="T35" fmla="*/ 8909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150" h="143">
                    <a:moveTo>
                      <a:pt x="0" y="54"/>
                    </a:moveTo>
                    <a:lnTo>
                      <a:pt x="46" y="88"/>
                    </a:lnTo>
                    <a:lnTo>
                      <a:pt x="28" y="142"/>
                    </a:lnTo>
                    <a:lnTo>
                      <a:pt x="74" y="108"/>
                    </a:lnTo>
                    <a:lnTo>
                      <a:pt x="109" y="108"/>
                    </a:lnTo>
                    <a:lnTo>
                      <a:pt x="102" y="88"/>
                    </a:lnTo>
                    <a:lnTo>
                      <a:pt x="149" y="55"/>
                    </a:lnTo>
                    <a:lnTo>
                      <a:pt x="57" y="55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59" name="Freeform 107"/>
              <p:cNvSpPr>
                <a:spLocks/>
              </p:cNvSpPr>
              <p:nvPr/>
            </p:nvSpPr>
            <p:spPr bwMode="auto">
              <a:xfrm>
                <a:off x="15338" y="8855"/>
                <a:ext cx="150" cy="143"/>
              </a:xfrm>
              <a:custGeom>
                <a:avLst/>
                <a:gdLst>
                  <a:gd name="T0" fmla="+- 0 15447 15338"/>
                  <a:gd name="T1" fmla="*/ T0 w 150"/>
                  <a:gd name="T2" fmla="+- 0 8963 8855"/>
                  <a:gd name="T3" fmla="*/ 8963 h 143"/>
                  <a:gd name="T4" fmla="+- 0 15412 15338"/>
                  <a:gd name="T5" fmla="*/ T4 w 150"/>
                  <a:gd name="T6" fmla="+- 0 8963 8855"/>
                  <a:gd name="T7" fmla="*/ 8963 h 143"/>
                  <a:gd name="T8" fmla="+- 0 15459 15338"/>
                  <a:gd name="T9" fmla="*/ T8 w 150"/>
                  <a:gd name="T10" fmla="+- 0 8997 8855"/>
                  <a:gd name="T11" fmla="*/ 8997 h 143"/>
                  <a:gd name="T12" fmla="+- 0 15447 15338"/>
                  <a:gd name="T13" fmla="*/ T12 w 150"/>
                  <a:gd name="T14" fmla="+- 0 8963 8855"/>
                  <a:gd name="T15" fmla="*/ 8963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09" y="108"/>
                    </a:moveTo>
                    <a:lnTo>
                      <a:pt x="74" y="108"/>
                    </a:lnTo>
                    <a:lnTo>
                      <a:pt x="121" y="142"/>
                    </a:lnTo>
                    <a:lnTo>
                      <a:pt x="109" y="108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60" name="Freeform 108"/>
              <p:cNvSpPr>
                <a:spLocks/>
              </p:cNvSpPr>
              <p:nvPr/>
            </p:nvSpPr>
            <p:spPr bwMode="auto">
              <a:xfrm>
                <a:off x="15338" y="8855"/>
                <a:ext cx="150" cy="143"/>
              </a:xfrm>
              <a:custGeom>
                <a:avLst/>
                <a:gdLst>
                  <a:gd name="T0" fmla="+- 0 15412 15338"/>
                  <a:gd name="T1" fmla="*/ T0 w 150"/>
                  <a:gd name="T2" fmla="+- 0 8855 8855"/>
                  <a:gd name="T3" fmla="*/ 8855 h 143"/>
                  <a:gd name="T4" fmla="+- 0 15395 15338"/>
                  <a:gd name="T5" fmla="*/ T4 w 150"/>
                  <a:gd name="T6" fmla="+- 0 8910 8855"/>
                  <a:gd name="T7" fmla="*/ 8910 h 143"/>
                  <a:gd name="T8" fmla="+- 0 15430 15338"/>
                  <a:gd name="T9" fmla="*/ T8 w 150"/>
                  <a:gd name="T10" fmla="+- 0 8910 8855"/>
                  <a:gd name="T11" fmla="*/ 8910 h 143"/>
                  <a:gd name="T12" fmla="+- 0 15412 15338"/>
                  <a:gd name="T13" fmla="*/ T12 w 150"/>
                  <a:gd name="T14" fmla="+- 0 8855 8855"/>
                  <a:gd name="T15" fmla="*/ 8855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74" y="0"/>
                    </a:moveTo>
                    <a:lnTo>
                      <a:pt x="57" y="55"/>
                    </a:lnTo>
                    <a:lnTo>
                      <a:pt x="92" y="55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61" name="Freeform 109"/>
              <p:cNvSpPr>
                <a:spLocks/>
              </p:cNvSpPr>
              <p:nvPr/>
            </p:nvSpPr>
            <p:spPr bwMode="auto">
              <a:xfrm>
                <a:off x="15338" y="8855"/>
                <a:ext cx="150" cy="143"/>
              </a:xfrm>
              <a:custGeom>
                <a:avLst/>
                <a:gdLst>
                  <a:gd name="T0" fmla="+- 0 15487 15338"/>
                  <a:gd name="T1" fmla="*/ T0 w 150"/>
                  <a:gd name="T2" fmla="+- 0 8909 8855"/>
                  <a:gd name="T3" fmla="*/ 8909 h 143"/>
                  <a:gd name="T4" fmla="+- 0 15430 15338"/>
                  <a:gd name="T5" fmla="*/ T4 w 150"/>
                  <a:gd name="T6" fmla="+- 0 8910 8855"/>
                  <a:gd name="T7" fmla="*/ 8910 h 143"/>
                  <a:gd name="T8" fmla="+- 0 15487 15338"/>
                  <a:gd name="T9" fmla="*/ T8 w 150"/>
                  <a:gd name="T10" fmla="+- 0 8910 8855"/>
                  <a:gd name="T11" fmla="*/ 8910 h 143"/>
                  <a:gd name="T12" fmla="+- 0 15487 15338"/>
                  <a:gd name="T13" fmla="*/ T12 w 150"/>
                  <a:gd name="T14" fmla="+- 0 8909 8855"/>
                  <a:gd name="T15" fmla="*/ 8909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49" y="54"/>
                    </a:moveTo>
                    <a:lnTo>
                      <a:pt x="92" y="55"/>
                    </a:lnTo>
                    <a:lnTo>
                      <a:pt x="149" y="55"/>
                    </a:lnTo>
                    <a:lnTo>
                      <a:pt x="149" y="54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grpSp>
          <p:nvGrpSpPr>
            <p:cNvPr id="40" name="Group 110"/>
            <p:cNvGrpSpPr>
              <a:grpSpLocks/>
            </p:cNvGrpSpPr>
            <p:nvPr/>
          </p:nvGrpSpPr>
          <p:grpSpPr bwMode="auto">
            <a:xfrm>
              <a:off x="15193" y="9388"/>
              <a:ext cx="150" cy="143"/>
              <a:chOff x="15193" y="9388"/>
              <a:chExt cx="150" cy="143"/>
            </a:xfrm>
          </p:grpSpPr>
          <p:sp>
            <p:nvSpPr>
              <p:cNvPr id="1154" name="Freeform 111"/>
              <p:cNvSpPr>
                <a:spLocks/>
              </p:cNvSpPr>
              <p:nvPr/>
            </p:nvSpPr>
            <p:spPr bwMode="auto">
              <a:xfrm>
                <a:off x="15193" y="9388"/>
                <a:ext cx="150" cy="143"/>
              </a:xfrm>
              <a:custGeom>
                <a:avLst/>
                <a:gdLst>
                  <a:gd name="T0" fmla="+- 0 15193 15193"/>
                  <a:gd name="T1" fmla="*/ T0 w 150"/>
                  <a:gd name="T2" fmla="+- 0 9443 9388"/>
                  <a:gd name="T3" fmla="*/ 9443 h 143"/>
                  <a:gd name="T4" fmla="+- 0 15240 15193"/>
                  <a:gd name="T5" fmla="*/ T4 w 150"/>
                  <a:gd name="T6" fmla="+- 0 9476 9388"/>
                  <a:gd name="T7" fmla="*/ 9476 h 143"/>
                  <a:gd name="T8" fmla="+- 0 15222 15193"/>
                  <a:gd name="T9" fmla="*/ T8 w 150"/>
                  <a:gd name="T10" fmla="+- 0 9530 9388"/>
                  <a:gd name="T11" fmla="*/ 9530 h 143"/>
                  <a:gd name="T12" fmla="+- 0 15268 15193"/>
                  <a:gd name="T13" fmla="*/ T12 w 150"/>
                  <a:gd name="T14" fmla="+- 0 9496 9388"/>
                  <a:gd name="T15" fmla="*/ 9496 h 143"/>
                  <a:gd name="T16" fmla="+- 0 15303 15193"/>
                  <a:gd name="T17" fmla="*/ T16 w 150"/>
                  <a:gd name="T18" fmla="+- 0 9496 9388"/>
                  <a:gd name="T19" fmla="*/ 9496 h 143"/>
                  <a:gd name="T20" fmla="+- 0 15296 15193"/>
                  <a:gd name="T21" fmla="*/ T20 w 150"/>
                  <a:gd name="T22" fmla="+- 0 9476 9388"/>
                  <a:gd name="T23" fmla="*/ 9476 h 143"/>
                  <a:gd name="T24" fmla="+- 0 15342 15193"/>
                  <a:gd name="T25" fmla="*/ T24 w 150"/>
                  <a:gd name="T26" fmla="+- 0 9443 9388"/>
                  <a:gd name="T27" fmla="*/ 9443 h 143"/>
                  <a:gd name="T28" fmla="+- 0 15251 15193"/>
                  <a:gd name="T29" fmla="*/ T28 w 150"/>
                  <a:gd name="T30" fmla="+- 0 9443 9388"/>
                  <a:gd name="T31" fmla="*/ 9443 h 143"/>
                  <a:gd name="T32" fmla="+- 0 15193 15193"/>
                  <a:gd name="T33" fmla="*/ T32 w 150"/>
                  <a:gd name="T34" fmla="+- 0 9443 9388"/>
                  <a:gd name="T35" fmla="*/ 9443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150" h="143">
                    <a:moveTo>
                      <a:pt x="0" y="55"/>
                    </a:moveTo>
                    <a:lnTo>
                      <a:pt x="47" y="88"/>
                    </a:lnTo>
                    <a:lnTo>
                      <a:pt x="29" y="142"/>
                    </a:lnTo>
                    <a:lnTo>
                      <a:pt x="75" y="108"/>
                    </a:lnTo>
                    <a:lnTo>
                      <a:pt x="110" y="108"/>
                    </a:lnTo>
                    <a:lnTo>
                      <a:pt x="103" y="88"/>
                    </a:lnTo>
                    <a:lnTo>
                      <a:pt x="149" y="55"/>
                    </a:lnTo>
                    <a:lnTo>
                      <a:pt x="58" y="55"/>
                    </a:lnTo>
                    <a:lnTo>
                      <a:pt x="0" y="55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55" name="Freeform 112"/>
              <p:cNvSpPr>
                <a:spLocks/>
              </p:cNvSpPr>
              <p:nvPr/>
            </p:nvSpPr>
            <p:spPr bwMode="auto">
              <a:xfrm>
                <a:off x="15193" y="9388"/>
                <a:ext cx="150" cy="143"/>
              </a:xfrm>
              <a:custGeom>
                <a:avLst/>
                <a:gdLst>
                  <a:gd name="T0" fmla="+- 0 15303 15193"/>
                  <a:gd name="T1" fmla="*/ T0 w 150"/>
                  <a:gd name="T2" fmla="+- 0 9496 9388"/>
                  <a:gd name="T3" fmla="*/ 9496 h 143"/>
                  <a:gd name="T4" fmla="+- 0 15268 15193"/>
                  <a:gd name="T5" fmla="*/ T4 w 150"/>
                  <a:gd name="T6" fmla="+- 0 9496 9388"/>
                  <a:gd name="T7" fmla="*/ 9496 h 143"/>
                  <a:gd name="T8" fmla="+- 0 15314 15193"/>
                  <a:gd name="T9" fmla="*/ T8 w 150"/>
                  <a:gd name="T10" fmla="+- 0 9530 9388"/>
                  <a:gd name="T11" fmla="*/ 9530 h 143"/>
                  <a:gd name="T12" fmla="+- 0 15303 15193"/>
                  <a:gd name="T13" fmla="*/ T12 w 150"/>
                  <a:gd name="T14" fmla="+- 0 9496 9388"/>
                  <a:gd name="T15" fmla="*/ 9496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10" y="108"/>
                    </a:moveTo>
                    <a:lnTo>
                      <a:pt x="75" y="108"/>
                    </a:lnTo>
                    <a:lnTo>
                      <a:pt x="121" y="142"/>
                    </a:lnTo>
                    <a:lnTo>
                      <a:pt x="110" y="108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56" name="Freeform 113"/>
              <p:cNvSpPr>
                <a:spLocks/>
              </p:cNvSpPr>
              <p:nvPr/>
            </p:nvSpPr>
            <p:spPr bwMode="auto">
              <a:xfrm>
                <a:off x="15193" y="9388"/>
                <a:ext cx="150" cy="143"/>
              </a:xfrm>
              <a:custGeom>
                <a:avLst/>
                <a:gdLst>
                  <a:gd name="T0" fmla="+- 0 15268 15193"/>
                  <a:gd name="T1" fmla="*/ T0 w 150"/>
                  <a:gd name="T2" fmla="+- 0 9388 9388"/>
                  <a:gd name="T3" fmla="*/ 9388 h 143"/>
                  <a:gd name="T4" fmla="+- 0 15251 15193"/>
                  <a:gd name="T5" fmla="*/ T4 w 150"/>
                  <a:gd name="T6" fmla="+- 0 9443 9388"/>
                  <a:gd name="T7" fmla="*/ 9443 h 143"/>
                  <a:gd name="T8" fmla="+- 0 15285 15193"/>
                  <a:gd name="T9" fmla="*/ T8 w 150"/>
                  <a:gd name="T10" fmla="+- 0 9443 9388"/>
                  <a:gd name="T11" fmla="*/ 9443 h 143"/>
                  <a:gd name="T12" fmla="+- 0 15268 15193"/>
                  <a:gd name="T13" fmla="*/ T12 w 150"/>
                  <a:gd name="T14" fmla="+- 0 9388 9388"/>
                  <a:gd name="T15" fmla="*/ 9388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75" y="0"/>
                    </a:moveTo>
                    <a:lnTo>
                      <a:pt x="58" y="55"/>
                    </a:lnTo>
                    <a:lnTo>
                      <a:pt x="92" y="55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57" name="Freeform 114"/>
              <p:cNvSpPr>
                <a:spLocks/>
              </p:cNvSpPr>
              <p:nvPr/>
            </p:nvSpPr>
            <p:spPr bwMode="auto">
              <a:xfrm>
                <a:off x="15193" y="9388"/>
                <a:ext cx="150" cy="143"/>
              </a:xfrm>
              <a:custGeom>
                <a:avLst/>
                <a:gdLst>
                  <a:gd name="T0" fmla="+- 0 15343 15193"/>
                  <a:gd name="T1" fmla="*/ T0 w 150"/>
                  <a:gd name="T2" fmla="+- 0 9443 9388"/>
                  <a:gd name="T3" fmla="*/ 9443 h 143"/>
                  <a:gd name="T4" fmla="+- 0 15285 15193"/>
                  <a:gd name="T5" fmla="*/ T4 w 150"/>
                  <a:gd name="T6" fmla="+- 0 9443 9388"/>
                  <a:gd name="T7" fmla="*/ 9443 h 143"/>
                  <a:gd name="T8" fmla="+- 0 15342 15193"/>
                  <a:gd name="T9" fmla="*/ T8 w 150"/>
                  <a:gd name="T10" fmla="+- 0 9443 9388"/>
                  <a:gd name="T11" fmla="*/ 9443 h 143"/>
                  <a:gd name="T12" fmla="+- 0 15343 15193"/>
                  <a:gd name="T13" fmla="*/ T12 w 150"/>
                  <a:gd name="T14" fmla="+- 0 9443 9388"/>
                  <a:gd name="T15" fmla="*/ 9443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50" y="55"/>
                    </a:moveTo>
                    <a:lnTo>
                      <a:pt x="92" y="55"/>
                    </a:lnTo>
                    <a:lnTo>
                      <a:pt x="149" y="55"/>
                    </a:lnTo>
                    <a:lnTo>
                      <a:pt x="150" y="55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grpSp>
          <p:nvGrpSpPr>
            <p:cNvPr id="41" name="Group 115"/>
            <p:cNvGrpSpPr>
              <a:grpSpLocks/>
            </p:cNvGrpSpPr>
            <p:nvPr/>
          </p:nvGrpSpPr>
          <p:grpSpPr bwMode="auto">
            <a:xfrm>
              <a:off x="15338" y="9248"/>
              <a:ext cx="150" cy="143"/>
              <a:chOff x="15338" y="9248"/>
              <a:chExt cx="150" cy="143"/>
            </a:xfrm>
          </p:grpSpPr>
          <p:sp>
            <p:nvSpPr>
              <p:cNvPr id="62" name="Freeform 116"/>
              <p:cNvSpPr>
                <a:spLocks/>
              </p:cNvSpPr>
              <p:nvPr/>
            </p:nvSpPr>
            <p:spPr bwMode="auto">
              <a:xfrm>
                <a:off x="15338" y="9248"/>
                <a:ext cx="150" cy="143"/>
              </a:xfrm>
              <a:custGeom>
                <a:avLst/>
                <a:gdLst>
                  <a:gd name="T0" fmla="+- 0 15338 15338"/>
                  <a:gd name="T1" fmla="*/ T0 w 150"/>
                  <a:gd name="T2" fmla="+- 0 9302 9248"/>
                  <a:gd name="T3" fmla="*/ 9302 h 143"/>
                  <a:gd name="T4" fmla="+- 0 15384 15338"/>
                  <a:gd name="T5" fmla="*/ T4 w 150"/>
                  <a:gd name="T6" fmla="+- 0 9335 9248"/>
                  <a:gd name="T7" fmla="*/ 9335 h 143"/>
                  <a:gd name="T8" fmla="+- 0 15366 15338"/>
                  <a:gd name="T9" fmla="*/ T8 w 150"/>
                  <a:gd name="T10" fmla="+- 0 9390 9248"/>
                  <a:gd name="T11" fmla="*/ 9390 h 143"/>
                  <a:gd name="T12" fmla="+- 0 15412 15338"/>
                  <a:gd name="T13" fmla="*/ T12 w 150"/>
                  <a:gd name="T14" fmla="+- 0 9356 9248"/>
                  <a:gd name="T15" fmla="*/ 9356 h 143"/>
                  <a:gd name="T16" fmla="+- 0 15447 15338"/>
                  <a:gd name="T17" fmla="*/ T16 w 150"/>
                  <a:gd name="T18" fmla="+- 0 9356 9248"/>
                  <a:gd name="T19" fmla="*/ 9356 h 143"/>
                  <a:gd name="T20" fmla="+- 0 15440 15338"/>
                  <a:gd name="T21" fmla="*/ T20 w 150"/>
                  <a:gd name="T22" fmla="+- 0 9335 9248"/>
                  <a:gd name="T23" fmla="*/ 9335 h 143"/>
                  <a:gd name="T24" fmla="+- 0 15487 15338"/>
                  <a:gd name="T25" fmla="*/ T24 w 150"/>
                  <a:gd name="T26" fmla="+- 0 9302 9248"/>
                  <a:gd name="T27" fmla="*/ 9302 h 143"/>
                  <a:gd name="T28" fmla="+- 0 15395 15338"/>
                  <a:gd name="T29" fmla="*/ T28 w 150"/>
                  <a:gd name="T30" fmla="+- 0 9302 9248"/>
                  <a:gd name="T31" fmla="*/ 9302 h 143"/>
                  <a:gd name="T32" fmla="+- 0 15338 15338"/>
                  <a:gd name="T33" fmla="*/ T32 w 150"/>
                  <a:gd name="T34" fmla="+- 0 9302 9248"/>
                  <a:gd name="T35" fmla="*/ 9302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150" h="143">
                    <a:moveTo>
                      <a:pt x="0" y="54"/>
                    </a:moveTo>
                    <a:lnTo>
                      <a:pt x="46" y="87"/>
                    </a:lnTo>
                    <a:lnTo>
                      <a:pt x="28" y="142"/>
                    </a:lnTo>
                    <a:lnTo>
                      <a:pt x="74" y="108"/>
                    </a:lnTo>
                    <a:lnTo>
                      <a:pt x="109" y="108"/>
                    </a:lnTo>
                    <a:lnTo>
                      <a:pt x="102" y="87"/>
                    </a:lnTo>
                    <a:lnTo>
                      <a:pt x="149" y="54"/>
                    </a:lnTo>
                    <a:lnTo>
                      <a:pt x="57" y="54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63" name="Freeform 117"/>
              <p:cNvSpPr>
                <a:spLocks/>
              </p:cNvSpPr>
              <p:nvPr/>
            </p:nvSpPr>
            <p:spPr bwMode="auto">
              <a:xfrm>
                <a:off x="15338" y="9248"/>
                <a:ext cx="150" cy="143"/>
              </a:xfrm>
              <a:custGeom>
                <a:avLst/>
                <a:gdLst>
                  <a:gd name="T0" fmla="+- 0 15447 15338"/>
                  <a:gd name="T1" fmla="*/ T0 w 150"/>
                  <a:gd name="T2" fmla="+- 0 9356 9248"/>
                  <a:gd name="T3" fmla="*/ 9356 h 143"/>
                  <a:gd name="T4" fmla="+- 0 15412 15338"/>
                  <a:gd name="T5" fmla="*/ T4 w 150"/>
                  <a:gd name="T6" fmla="+- 0 9356 9248"/>
                  <a:gd name="T7" fmla="*/ 9356 h 143"/>
                  <a:gd name="T8" fmla="+- 0 15459 15338"/>
                  <a:gd name="T9" fmla="*/ T8 w 150"/>
                  <a:gd name="T10" fmla="+- 0 9390 9248"/>
                  <a:gd name="T11" fmla="*/ 9390 h 143"/>
                  <a:gd name="T12" fmla="+- 0 15447 15338"/>
                  <a:gd name="T13" fmla="*/ T12 w 150"/>
                  <a:gd name="T14" fmla="+- 0 9356 9248"/>
                  <a:gd name="T15" fmla="*/ 9356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09" y="108"/>
                    </a:moveTo>
                    <a:lnTo>
                      <a:pt x="74" y="108"/>
                    </a:lnTo>
                    <a:lnTo>
                      <a:pt x="121" y="142"/>
                    </a:lnTo>
                    <a:lnTo>
                      <a:pt x="109" y="108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52" name="Freeform 118"/>
              <p:cNvSpPr>
                <a:spLocks/>
              </p:cNvSpPr>
              <p:nvPr/>
            </p:nvSpPr>
            <p:spPr bwMode="auto">
              <a:xfrm>
                <a:off x="15338" y="9248"/>
                <a:ext cx="150" cy="143"/>
              </a:xfrm>
              <a:custGeom>
                <a:avLst/>
                <a:gdLst>
                  <a:gd name="T0" fmla="+- 0 15412 15338"/>
                  <a:gd name="T1" fmla="*/ T0 w 150"/>
                  <a:gd name="T2" fmla="+- 0 9248 9248"/>
                  <a:gd name="T3" fmla="*/ 9248 h 143"/>
                  <a:gd name="T4" fmla="+- 0 15395 15338"/>
                  <a:gd name="T5" fmla="*/ T4 w 150"/>
                  <a:gd name="T6" fmla="+- 0 9302 9248"/>
                  <a:gd name="T7" fmla="*/ 9302 h 143"/>
                  <a:gd name="T8" fmla="+- 0 15430 15338"/>
                  <a:gd name="T9" fmla="*/ T8 w 150"/>
                  <a:gd name="T10" fmla="+- 0 9302 9248"/>
                  <a:gd name="T11" fmla="*/ 9302 h 143"/>
                  <a:gd name="T12" fmla="+- 0 15412 15338"/>
                  <a:gd name="T13" fmla="*/ T12 w 150"/>
                  <a:gd name="T14" fmla="+- 0 9248 9248"/>
                  <a:gd name="T15" fmla="*/ 9248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74" y="0"/>
                    </a:moveTo>
                    <a:lnTo>
                      <a:pt x="57" y="54"/>
                    </a:lnTo>
                    <a:lnTo>
                      <a:pt x="92" y="54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53" name="Freeform 119"/>
              <p:cNvSpPr>
                <a:spLocks/>
              </p:cNvSpPr>
              <p:nvPr/>
            </p:nvSpPr>
            <p:spPr bwMode="auto">
              <a:xfrm>
                <a:off x="15338" y="9248"/>
                <a:ext cx="150" cy="143"/>
              </a:xfrm>
              <a:custGeom>
                <a:avLst/>
                <a:gdLst>
                  <a:gd name="T0" fmla="+- 0 15487 15338"/>
                  <a:gd name="T1" fmla="*/ T0 w 150"/>
                  <a:gd name="T2" fmla="+- 0 9302 9248"/>
                  <a:gd name="T3" fmla="*/ 9302 h 143"/>
                  <a:gd name="T4" fmla="+- 0 15430 15338"/>
                  <a:gd name="T5" fmla="*/ T4 w 150"/>
                  <a:gd name="T6" fmla="+- 0 9302 9248"/>
                  <a:gd name="T7" fmla="*/ 9302 h 143"/>
                  <a:gd name="T8" fmla="+- 0 15487 15338"/>
                  <a:gd name="T9" fmla="*/ T8 w 150"/>
                  <a:gd name="T10" fmla="+- 0 9302 9248"/>
                  <a:gd name="T11" fmla="*/ 9302 h 143"/>
                  <a:gd name="T12" fmla="+- 0 15487 15338"/>
                  <a:gd name="T13" fmla="*/ T12 w 150"/>
                  <a:gd name="T14" fmla="+- 0 9302 9248"/>
                  <a:gd name="T15" fmla="*/ 9302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49" y="54"/>
                    </a:moveTo>
                    <a:lnTo>
                      <a:pt x="92" y="54"/>
                    </a:lnTo>
                    <a:lnTo>
                      <a:pt x="149" y="54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grpSp>
          <p:nvGrpSpPr>
            <p:cNvPr id="42" name="Group 120"/>
            <p:cNvGrpSpPr>
              <a:grpSpLocks/>
            </p:cNvGrpSpPr>
            <p:nvPr/>
          </p:nvGrpSpPr>
          <p:grpSpPr bwMode="auto">
            <a:xfrm>
              <a:off x="14754" y="8689"/>
              <a:ext cx="150" cy="143"/>
              <a:chOff x="14754" y="8689"/>
              <a:chExt cx="150" cy="143"/>
            </a:xfrm>
          </p:grpSpPr>
          <p:sp>
            <p:nvSpPr>
              <p:cNvPr id="58" name="Freeform 121"/>
              <p:cNvSpPr>
                <a:spLocks/>
              </p:cNvSpPr>
              <p:nvPr/>
            </p:nvSpPr>
            <p:spPr bwMode="auto">
              <a:xfrm>
                <a:off x="14754" y="8689"/>
                <a:ext cx="150" cy="143"/>
              </a:xfrm>
              <a:custGeom>
                <a:avLst/>
                <a:gdLst>
                  <a:gd name="T0" fmla="+- 0 14754 14754"/>
                  <a:gd name="T1" fmla="*/ T0 w 150"/>
                  <a:gd name="T2" fmla="+- 0 8743 8689"/>
                  <a:gd name="T3" fmla="*/ 8743 h 143"/>
                  <a:gd name="T4" fmla="+- 0 14801 14754"/>
                  <a:gd name="T5" fmla="*/ T4 w 150"/>
                  <a:gd name="T6" fmla="+- 0 8777 8689"/>
                  <a:gd name="T7" fmla="*/ 8777 h 143"/>
                  <a:gd name="T8" fmla="+- 0 14783 14754"/>
                  <a:gd name="T9" fmla="*/ T8 w 150"/>
                  <a:gd name="T10" fmla="+- 0 8831 8689"/>
                  <a:gd name="T11" fmla="*/ 8831 h 143"/>
                  <a:gd name="T12" fmla="+- 0 14829 14754"/>
                  <a:gd name="T13" fmla="*/ T12 w 150"/>
                  <a:gd name="T14" fmla="+- 0 8797 8689"/>
                  <a:gd name="T15" fmla="*/ 8797 h 143"/>
                  <a:gd name="T16" fmla="+- 0 14864 14754"/>
                  <a:gd name="T17" fmla="*/ T16 w 150"/>
                  <a:gd name="T18" fmla="+- 0 8797 8689"/>
                  <a:gd name="T19" fmla="*/ 8797 h 143"/>
                  <a:gd name="T20" fmla="+- 0 14857 14754"/>
                  <a:gd name="T21" fmla="*/ T20 w 150"/>
                  <a:gd name="T22" fmla="+- 0 8777 8689"/>
                  <a:gd name="T23" fmla="*/ 8777 h 143"/>
                  <a:gd name="T24" fmla="+- 0 14903 14754"/>
                  <a:gd name="T25" fmla="*/ T24 w 150"/>
                  <a:gd name="T26" fmla="+- 0 8744 8689"/>
                  <a:gd name="T27" fmla="*/ 8744 h 143"/>
                  <a:gd name="T28" fmla="+- 0 14812 14754"/>
                  <a:gd name="T29" fmla="*/ T28 w 150"/>
                  <a:gd name="T30" fmla="+- 0 8744 8689"/>
                  <a:gd name="T31" fmla="*/ 8744 h 143"/>
                  <a:gd name="T32" fmla="+- 0 14754 14754"/>
                  <a:gd name="T33" fmla="*/ T32 w 150"/>
                  <a:gd name="T34" fmla="+- 0 8743 8689"/>
                  <a:gd name="T35" fmla="*/ 8743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150" h="143">
                    <a:moveTo>
                      <a:pt x="0" y="54"/>
                    </a:moveTo>
                    <a:lnTo>
                      <a:pt x="47" y="88"/>
                    </a:lnTo>
                    <a:lnTo>
                      <a:pt x="29" y="142"/>
                    </a:lnTo>
                    <a:lnTo>
                      <a:pt x="75" y="108"/>
                    </a:lnTo>
                    <a:lnTo>
                      <a:pt x="110" y="108"/>
                    </a:lnTo>
                    <a:lnTo>
                      <a:pt x="103" y="88"/>
                    </a:lnTo>
                    <a:lnTo>
                      <a:pt x="149" y="55"/>
                    </a:lnTo>
                    <a:lnTo>
                      <a:pt x="58" y="55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59" name="Freeform 122"/>
              <p:cNvSpPr>
                <a:spLocks/>
              </p:cNvSpPr>
              <p:nvPr/>
            </p:nvSpPr>
            <p:spPr bwMode="auto">
              <a:xfrm>
                <a:off x="14754" y="8689"/>
                <a:ext cx="150" cy="143"/>
              </a:xfrm>
              <a:custGeom>
                <a:avLst/>
                <a:gdLst>
                  <a:gd name="T0" fmla="+- 0 14864 14754"/>
                  <a:gd name="T1" fmla="*/ T0 w 150"/>
                  <a:gd name="T2" fmla="+- 0 8797 8689"/>
                  <a:gd name="T3" fmla="*/ 8797 h 143"/>
                  <a:gd name="T4" fmla="+- 0 14829 14754"/>
                  <a:gd name="T5" fmla="*/ T4 w 150"/>
                  <a:gd name="T6" fmla="+- 0 8797 8689"/>
                  <a:gd name="T7" fmla="*/ 8797 h 143"/>
                  <a:gd name="T8" fmla="+- 0 14875 14754"/>
                  <a:gd name="T9" fmla="*/ T8 w 150"/>
                  <a:gd name="T10" fmla="+- 0 8831 8689"/>
                  <a:gd name="T11" fmla="*/ 8831 h 143"/>
                  <a:gd name="T12" fmla="+- 0 14864 14754"/>
                  <a:gd name="T13" fmla="*/ T12 w 150"/>
                  <a:gd name="T14" fmla="+- 0 8797 8689"/>
                  <a:gd name="T15" fmla="*/ 8797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10" y="108"/>
                    </a:moveTo>
                    <a:lnTo>
                      <a:pt x="75" y="108"/>
                    </a:lnTo>
                    <a:lnTo>
                      <a:pt x="121" y="142"/>
                    </a:lnTo>
                    <a:lnTo>
                      <a:pt x="110" y="108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60" name="Freeform 123"/>
              <p:cNvSpPr>
                <a:spLocks/>
              </p:cNvSpPr>
              <p:nvPr/>
            </p:nvSpPr>
            <p:spPr bwMode="auto">
              <a:xfrm>
                <a:off x="14754" y="8689"/>
                <a:ext cx="150" cy="143"/>
              </a:xfrm>
              <a:custGeom>
                <a:avLst/>
                <a:gdLst>
                  <a:gd name="T0" fmla="+- 0 14829 14754"/>
                  <a:gd name="T1" fmla="*/ T0 w 150"/>
                  <a:gd name="T2" fmla="+- 0 8689 8689"/>
                  <a:gd name="T3" fmla="*/ 8689 h 143"/>
                  <a:gd name="T4" fmla="+- 0 14812 14754"/>
                  <a:gd name="T5" fmla="*/ T4 w 150"/>
                  <a:gd name="T6" fmla="+- 0 8744 8689"/>
                  <a:gd name="T7" fmla="*/ 8744 h 143"/>
                  <a:gd name="T8" fmla="+- 0 14847 14754"/>
                  <a:gd name="T9" fmla="*/ T8 w 150"/>
                  <a:gd name="T10" fmla="+- 0 8744 8689"/>
                  <a:gd name="T11" fmla="*/ 8744 h 143"/>
                  <a:gd name="T12" fmla="+- 0 14829 14754"/>
                  <a:gd name="T13" fmla="*/ T12 w 150"/>
                  <a:gd name="T14" fmla="+- 0 8689 8689"/>
                  <a:gd name="T15" fmla="*/ 8689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75" y="0"/>
                    </a:moveTo>
                    <a:lnTo>
                      <a:pt x="58" y="55"/>
                    </a:lnTo>
                    <a:lnTo>
                      <a:pt x="93" y="55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61" name="Freeform 124"/>
              <p:cNvSpPr>
                <a:spLocks/>
              </p:cNvSpPr>
              <p:nvPr/>
            </p:nvSpPr>
            <p:spPr bwMode="auto">
              <a:xfrm>
                <a:off x="14754" y="8689"/>
                <a:ext cx="150" cy="143"/>
              </a:xfrm>
              <a:custGeom>
                <a:avLst/>
                <a:gdLst>
                  <a:gd name="T0" fmla="+- 0 14904 14754"/>
                  <a:gd name="T1" fmla="*/ T0 w 150"/>
                  <a:gd name="T2" fmla="+- 0 8743 8689"/>
                  <a:gd name="T3" fmla="*/ 8743 h 143"/>
                  <a:gd name="T4" fmla="+- 0 14847 14754"/>
                  <a:gd name="T5" fmla="*/ T4 w 150"/>
                  <a:gd name="T6" fmla="+- 0 8744 8689"/>
                  <a:gd name="T7" fmla="*/ 8744 h 143"/>
                  <a:gd name="T8" fmla="+- 0 14903 14754"/>
                  <a:gd name="T9" fmla="*/ T8 w 150"/>
                  <a:gd name="T10" fmla="+- 0 8744 8689"/>
                  <a:gd name="T11" fmla="*/ 8744 h 143"/>
                  <a:gd name="T12" fmla="+- 0 14904 14754"/>
                  <a:gd name="T13" fmla="*/ T12 w 150"/>
                  <a:gd name="T14" fmla="+- 0 8743 8689"/>
                  <a:gd name="T15" fmla="*/ 8743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50" y="54"/>
                    </a:moveTo>
                    <a:lnTo>
                      <a:pt x="93" y="55"/>
                    </a:lnTo>
                    <a:lnTo>
                      <a:pt x="149" y="55"/>
                    </a:lnTo>
                    <a:lnTo>
                      <a:pt x="150" y="54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grpSp>
          <p:nvGrpSpPr>
            <p:cNvPr id="43" name="Group 125"/>
            <p:cNvGrpSpPr>
              <a:grpSpLocks/>
            </p:cNvGrpSpPr>
            <p:nvPr/>
          </p:nvGrpSpPr>
          <p:grpSpPr bwMode="auto">
            <a:xfrm>
              <a:off x="14611" y="8855"/>
              <a:ext cx="150" cy="143"/>
              <a:chOff x="14611" y="8855"/>
              <a:chExt cx="150" cy="143"/>
            </a:xfrm>
          </p:grpSpPr>
          <p:sp>
            <p:nvSpPr>
              <p:cNvPr id="54" name="Freeform 126"/>
              <p:cNvSpPr>
                <a:spLocks/>
              </p:cNvSpPr>
              <p:nvPr/>
            </p:nvSpPr>
            <p:spPr bwMode="auto">
              <a:xfrm>
                <a:off x="14611" y="8855"/>
                <a:ext cx="150" cy="143"/>
              </a:xfrm>
              <a:custGeom>
                <a:avLst/>
                <a:gdLst>
                  <a:gd name="T0" fmla="+- 0 14611 14611"/>
                  <a:gd name="T1" fmla="*/ T0 w 150"/>
                  <a:gd name="T2" fmla="+- 0 8909 8855"/>
                  <a:gd name="T3" fmla="*/ 8909 h 143"/>
                  <a:gd name="T4" fmla="+- 0 14658 14611"/>
                  <a:gd name="T5" fmla="*/ T4 w 150"/>
                  <a:gd name="T6" fmla="+- 0 8943 8855"/>
                  <a:gd name="T7" fmla="*/ 8943 h 143"/>
                  <a:gd name="T8" fmla="+- 0 14639 14611"/>
                  <a:gd name="T9" fmla="*/ T8 w 150"/>
                  <a:gd name="T10" fmla="+- 0 8997 8855"/>
                  <a:gd name="T11" fmla="*/ 8997 h 143"/>
                  <a:gd name="T12" fmla="+- 0 14686 14611"/>
                  <a:gd name="T13" fmla="*/ T12 w 150"/>
                  <a:gd name="T14" fmla="+- 0 8963 8855"/>
                  <a:gd name="T15" fmla="*/ 8963 h 143"/>
                  <a:gd name="T16" fmla="+- 0 14720 14611"/>
                  <a:gd name="T17" fmla="*/ T16 w 150"/>
                  <a:gd name="T18" fmla="+- 0 8963 8855"/>
                  <a:gd name="T19" fmla="*/ 8963 h 143"/>
                  <a:gd name="T20" fmla="+- 0 14714 14611"/>
                  <a:gd name="T21" fmla="*/ T20 w 150"/>
                  <a:gd name="T22" fmla="+- 0 8943 8855"/>
                  <a:gd name="T23" fmla="*/ 8943 h 143"/>
                  <a:gd name="T24" fmla="+- 0 14760 14611"/>
                  <a:gd name="T25" fmla="*/ T24 w 150"/>
                  <a:gd name="T26" fmla="+- 0 8910 8855"/>
                  <a:gd name="T27" fmla="*/ 8910 h 143"/>
                  <a:gd name="T28" fmla="+- 0 14668 14611"/>
                  <a:gd name="T29" fmla="*/ T28 w 150"/>
                  <a:gd name="T30" fmla="+- 0 8910 8855"/>
                  <a:gd name="T31" fmla="*/ 8910 h 143"/>
                  <a:gd name="T32" fmla="+- 0 14611 14611"/>
                  <a:gd name="T33" fmla="*/ T32 w 150"/>
                  <a:gd name="T34" fmla="+- 0 8909 8855"/>
                  <a:gd name="T35" fmla="*/ 8909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150" h="143">
                    <a:moveTo>
                      <a:pt x="0" y="54"/>
                    </a:moveTo>
                    <a:lnTo>
                      <a:pt x="47" y="88"/>
                    </a:lnTo>
                    <a:lnTo>
                      <a:pt x="28" y="142"/>
                    </a:lnTo>
                    <a:lnTo>
                      <a:pt x="75" y="108"/>
                    </a:lnTo>
                    <a:lnTo>
                      <a:pt x="109" y="108"/>
                    </a:lnTo>
                    <a:lnTo>
                      <a:pt x="103" y="88"/>
                    </a:lnTo>
                    <a:lnTo>
                      <a:pt x="149" y="55"/>
                    </a:lnTo>
                    <a:lnTo>
                      <a:pt x="57" y="55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55" name="Freeform 127"/>
              <p:cNvSpPr>
                <a:spLocks/>
              </p:cNvSpPr>
              <p:nvPr/>
            </p:nvSpPr>
            <p:spPr bwMode="auto">
              <a:xfrm>
                <a:off x="14611" y="8855"/>
                <a:ext cx="150" cy="143"/>
              </a:xfrm>
              <a:custGeom>
                <a:avLst/>
                <a:gdLst>
                  <a:gd name="T0" fmla="+- 0 14720 14611"/>
                  <a:gd name="T1" fmla="*/ T0 w 150"/>
                  <a:gd name="T2" fmla="+- 0 8963 8855"/>
                  <a:gd name="T3" fmla="*/ 8963 h 143"/>
                  <a:gd name="T4" fmla="+- 0 14686 14611"/>
                  <a:gd name="T5" fmla="*/ T4 w 150"/>
                  <a:gd name="T6" fmla="+- 0 8963 8855"/>
                  <a:gd name="T7" fmla="*/ 8963 h 143"/>
                  <a:gd name="T8" fmla="+- 0 14732 14611"/>
                  <a:gd name="T9" fmla="*/ T8 w 150"/>
                  <a:gd name="T10" fmla="+- 0 8997 8855"/>
                  <a:gd name="T11" fmla="*/ 8997 h 143"/>
                  <a:gd name="T12" fmla="+- 0 14720 14611"/>
                  <a:gd name="T13" fmla="*/ T12 w 150"/>
                  <a:gd name="T14" fmla="+- 0 8963 8855"/>
                  <a:gd name="T15" fmla="*/ 8963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09" y="108"/>
                    </a:moveTo>
                    <a:lnTo>
                      <a:pt x="75" y="108"/>
                    </a:lnTo>
                    <a:lnTo>
                      <a:pt x="121" y="142"/>
                    </a:lnTo>
                    <a:lnTo>
                      <a:pt x="109" y="108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56" name="Freeform 128"/>
              <p:cNvSpPr>
                <a:spLocks/>
              </p:cNvSpPr>
              <p:nvPr/>
            </p:nvSpPr>
            <p:spPr bwMode="auto">
              <a:xfrm>
                <a:off x="14611" y="8855"/>
                <a:ext cx="150" cy="143"/>
              </a:xfrm>
              <a:custGeom>
                <a:avLst/>
                <a:gdLst>
                  <a:gd name="T0" fmla="+- 0 14686 14611"/>
                  <a:gd name="T1" fmla="*/ T0 w 150"/>
                  <a:gd name="T2" fmla="+- 0 8855 8855"/>
                  <a:gd name="T3" fmla="*/ 8855 h 143"/>
                  <a:gd name="T4" fmla="+- 0 14668 14611"/>
                  <a:gd name="T5" fmla="*/ T4 w 150"/>
                  <a:gd name="T6" fmla="+- 0 8910 8855"/>
                  <a:gd name="T7" fmla="*/ 8910 h 143"/>
                  <a:gd name="T8" fmla="+- 0 14703 14611"/>
                  <a:gd name="T9" fmla="*/ T8 w 150"/>
                  <a:gd name="T10" fmla="+- 0 8910 8855"/>
                  <a:gd name="T11" fmla="*/ 8910 h 143"/>
                  <a:gd name="T12" fmla="+- 0 14686 14611"/>
                  <a:gd name="T13" fmla="*/ T12 w 150"/>
                  <a:gd name="T14" fmla="+- 0 8855 8855"/>
                  <a:gd name="T15" fmla="*/ 8855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75" y="0"/>
                    </a:moveTo>
                    <a:lnTo>
                      <a:pt x="57" y="55"/>
                    </a:lnTo>
                    <a:lnTo>
                      <a:pt x="92" y="55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57" name="Freeform 129"/>
              <p:cNvSpPr>
                <a:spLocks/>
              </p:cNvSpPr>
              <p:nvPr/>
            </p:nvSpPr>
            <p:spPr bwMode="auto">
              <a:xfrm>
                <a:off x="14611" y="8855"/>
                <a:ext cx="150" cy="143"/>
              </a:xfrm>
              <a:custGeom>
                <a:avLst/>
                <a:gdLst>
                  <a:gd name="T0" fmla="+- 0 14760 14611"/>
                  <a:gd name="T1" fmla="*/ T0 w 150"/>
                  <a:gd name="T2" fmla="+- 0 8909 8855"/>
                  <a:gd name="T3" fmla="*/ 8909 h 143"/>
                  <a:gd name="T4" fmla="+- 0 14703 14611"/>
                  <a:gd name="T5" fmla="*/ T4 w 150"/>
                  <a:gd name="T6" fmla="+- 0 8910 8855"/>
                  <a:gd name="T7" fmla="*/ 8910 h 143"/>
                  <a:gd name="T8" fmla="+- 0 14760 14611"/>
                  <a:gd name="T9" fmla="*/ T8 w 150"/>
                  <a:gd name="T10" fmla="+- 0 8910 8855"/>
                  <a:gd name="T11" fmla="*/ 8910 h 143"/>
                  <a:gd name="T12" fmla="+- 0 14760 14611"/>
                  <a:gd name="T13" fmla="*/ T12 w 150"/>
                  <a:gd name="T14" fmla="+- 0 8909 8855"/>
                  <a:gd name="T15" fmla="*/ 8909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49" y="54"/>
                    </a:moveTo>
                    <a:lnTo>
                      <a:pt x="92" y="55"/>
                    </a:lnTo>
                    <a:lnTo>
                      <a:pt x="149" y="55"/>
                    </a:lnTo>
                    <a:lnTo>
                      <a:pt x="149" y="54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grpSp>
          <p:nvGrpSpPr>
            <p:cNvPr id="44" name="Group 130"/>
            <p:cNvGrpSpPr>
              <a:grpSpLocks/>
            </p:cNvGrpSpPr>
            <p:nvPr/>
          </p:nvGrpSpPr>
          <p:grpSpPr bwMode="auto">
            <a:xfrm>
              <a:off x="14755" y="9388"/>
              <a:ext cx="150" cy="143"/>
              <a:chOff x="14755" y="9388"/>
              <a:chExt cx="150" cy="143"/>
            </a:xfrm>
          </p:grpSpPr>
          <p:sp>
            <p:nvSpPr>
              <p:cNvPr id="50" name="Freeform 131"/>
              <p:cNvSpPr>
                <a:spLocks/>
              </p:cNvSpPr>
              <p:nvPr/>
            </p:nvSpPr>
            <p:spPr bwMode="auto">
              <a:xfrm>
                <a:off x="14755" y="9388"/>
                <a:ext cx="150" cy="143"/>
              </a:xfrm>
              <a:custGeom>
                <a:avLst/>
                <a:gdLst>
                  <a:gd name="T0" fmla="+- 0 14755 14755"/>
                  <a:gd name="T1" fmla="*/ T0 w 150"/>
                  <a:gd name="T2" fmla="+- 0 9443 9388"/>
                  <a:gd name="T3" fmla="*/ 9443 h 143"/>
                  <a:gd name="T4" fmla="+- 0 14802 14755"/>
                  <a:gd name="T5" fmla="*/ T4 w 150"/>
                  <a:gd name="T6" fmla="+- 0 9476 9388"/>
                  <a:gd name="T7" fmla="*/ 9476 h 143"/>
                  <a:gd name="T8" fmla="+- 0 14784 14755"/>
                  <a:gd name="T9" fmla="*/ T8 w 150"/>
                  <a:gd name="T10" fmla="+- 0 9530 9388"/>
                  <a:gd name="T11" fmla="*/ 9530 h 143"/>
                  <a:gd name="T12" fmla="+- 0 14830 14755"/>
                  <a:gd name="T13" fmla="*/ T12 w 150"/>
                  <a:gd name="T14" fmla="+- 0 9496 9388"/>
                  <a:gd name="T15" fmla="*/ 9496 h 143"/>
                  <a:gd name="T16" fmla="+- 0 14865 14755"/>
                  <a:gd name="T17" fmla="*/ T16 w 150"/>
                  <a:gd name="T18" fmla="+- 0 9496 9388"/>
                  <a:gd name="T19" fmla="*/ 9496 h 143"/>
                  <a:gd name="T20" fmla="+- 0 14858 14755"/>
                  <a:gd name="T21" fmla="*/ T20 w 150"/>
                  <a:gd name="T22" fmla="+- 0 9476 9388"/>
                  <a:gd name="T23" fmla="*/ 9476 h 143"/>
                  <a:gd name="T24" fmla="+- 0 14904 14755"/>
                  <a:gd name="T25" fmla="*/ T24 w 150"/>
                  <a:gd name="T26" fmla="+- 0 9443 9388"/>
                  <a:gd name="T27" fmla="*/ 9443 h 143"/>
                  <a:gd name="T28" fmla="+- 0 14813 14755"/>
                  <a:gd name="T29" fmla="*/ T28 w 150"/>
                  <a:gd name="T30" fmla="+- 0 9443 9388"/>
                  <a:gd name="T31" fmla="*/ 9443 h 143"/>
                  <a:gd name="T32" fmla="+- 0 14755 14755"/>
                  <a:gd name="T33" fmla="*/ T32 w 150"/>
                  <a:gd name="T34" fmla="+- 0 9443 9388"/>
                  <a:gd name="T35" fmla="*/ 9443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150" h="143">
                    <a:moveTo>
                      <a:pt x="0" y="55"/>
                    </a:moveTo>
                    <a:lnTo>
                      <a:pt x="47" y="88"/>
                    </a:lnTo>
                    <a:lnTo>
                      <a:pt x="29" y="142"/>
                    </a:lnTo>
                    <a:lnTo>
                      <a:pt x="75" y="108"/>
                    </a:lnTo>
                    <a:lnTo>
                      <a:pt x="110" y="108"/>
                    </a:lnTo>
                    <a:lnTo>
                      <a:pt x="103" y="88"/>
                    </a:lnTo>
                    <a:lnTo>
                      <a:pt x="149" y="55"/>
                    </a:lnTo>
                    <a:lnTo>
                      <a:pt x="58" y="55"/>
                    </a:lnTo>
                    <a:lnTo>
                      <a:pt x="0" y="55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51" name="Freeform 132"/>
              <p:cNvSpPr>
                <a:spLocks/>
              </p:cNvSpPr>
              <p:nvPr/>
            </p:nvSpPr>
            <p:spPr bwMode="auto">
              <a:xfrm>
                <a:off x="14755" y="9388"/>
                <a:ext cx="150" cy="143"/>
              </a:xfrm>
              <a:custGeom>
                <a:avLst/>
                <a:gdLst>
                  <a:gd name="T0" fmla="+- 0 14865 14755"/>
                  <a:gd name="T1" fmla="*/ T0 w 150"/>
                  <a:gd name="T2" fmla="+- 0 9496 9388"/>
                  <a:gd name="T3" fmla="*/ 9496 h 143"/>
                  <a:gd name="T4" fmla="+- 0 14830 14755"/>
                  <a:gd name="T5" fmla="*/ T4 w 150"/>
                  <a:gd name="T6" fmla="+- 0 9496 9388"/>
                  <a:gd name="T7" fmla="*/ 9496 h 143"/>
                  <a:gd name="T8" fmla="+- 0 14876 14755"/>
                  <a:gd name="T9" fmla="*/ T8 w 150"/>
                  <a:gd name="T10" fmla="+- 0 9530 9388"/>
                  <a:gd name="T11" fmla="*/ 9530 h 143"/>
                  <a:gd name="T12" fmla="+- 0 14865 14755"/>
                  <a:gd name="T13" fmla="*/ T12 w 150"/>
                  <a:gd name="T14" fmla="+- 0 9496 9388"/>
                  <a:gd name="T15" fmla="*/ 9496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10" y="108"/>
                    </a:moveTo>
                    <a:lnTo>
                      <a:pt x="75" y="108"/>
                    </a:lnTo>
                    <a:lnTo>
                      <a:pt x="121" y="142"/>
                    </a:lnTo>
                    <a:lnTo>
                      <a:pt x="110" y="108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52" name="Freeform 133"/>
              <p:cNvSpPr>
                <a:spLocks/>
              </p:cNvSpPr>
              <p:nvPr/>
            </p:nvSpPr>
            <p:spPr bwMode="auto">
              <a:xfrm>
                <a:off x="14755" y="9388"/>
                <a:ext cx="150" cy="143"/>
              </a:xfrm>
              <a:custGeom>
                <a:avLst/>
                <a:gdLst>
                  <a:gd name="T0" fmla="+- 0 14830 14755"/>
                  <a:gd name="T1" fmla="*/ T0 w 150"/>
                  <a:gd name="T2" fmla="+- 0 9388 9388"/>
                  <a:gd name="T3" fmla="*/ 9388 h 143"/>
                  <a:gd name="T4" fmla="+- 0 14813 14755"/>
                  <a:gd name="T5" fmla="*/ T4 w 150"/>
                  <a:gd name="T6" fmla="+- 0 9443 9388"/>
                  <a:gd name="T7" fmla="*/ 9443 h 143"/>
                  <a:gd name="T8" fmla="+- 0 14847 14755"/>
                  <a:gd name="T9" fmla="*/ T8 w 150"/>
                  <a:gd name="T10" fmla="+- 0 9443 9388"/>
                  <a:gd name="T11" fmla="*/ 9443 h 143"/>
                  <a:gd name="T12" fmla="+- 0 14830 14755"/>
                  <a:gd name="T13" fmla="*/ T12 w 150"/>
                  <a:gd name="T14" fmla="+- 0 9388 9388"/>
                  <a:gd name="T15" fmla="*/ 9388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75" y="0"/>
                    </a:moveTo>
                    <a:lnTo>
                      <a:pt x="58" y="55"/>
                    </a:lnTo>
                    <a:lnTo>
                      <a:pt x="92" y="55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53" name="Freeform 134"/>
              <p:cNvSpPr>
                <a:spLocks/>
              </p:cNvSpPr>
              <p:nvPr/>
            </p:nvSpPr>
            <p:spPr bwMode="auto">
              <a:xfrm>
                <a:off x="14755" y="9388"/>
                <a:ext cx="150" cy="143"/>
              </a:xfrm>
              <a:custGeom>
                <a:avLst/>
                <a:gdLst>
                  <a:gd name="T0" fmla="+- 0 14905 14755"/>
                  <a:gd name="T1" fmla="*/ T0 w 150"/>
                  <a:gd name="T2" fmla="+- 0 9443 9388"/>
                  <a:gd name="T3" fmla="*/ 9443 h 143"/>
                  <a:gd name="T4" fmla="+- 0 14847 14755"/>
                  <a:gd name="T5" fmla="*/ T4 w 150"/>
                  <a:gd name="T6" fmla="+- 0 9443 9388"/>
                  <a:gd name="T7" fmla="*/ 9443 h 143"/>
                  <a:gd name="T8" fmla="+- 0 14904 14755"/>
                  <a:gd name="T9" fmla="*/ T8 w 150"/>
                  <a:gd name="T10" fmla="+- 0 9443 9388"/>
                  <a:gd name="T11" fmla="*/ 9443 h 143"/>
                  <a:gd name="T12" fmla="+- 0 14905 14755"/>
                  <a:gd name="T13" fmla="*/ T12 w 150"/>
                  <a:gd name="T14" fmla="+- 0 9443 9388"/>
                  <a:gd name="T15" fmla="*/ 9443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50" y="55"/>
                    </a:moveTo>
                    <a:lnTo>
                      <a:pt x="92" y="55"/>
                    </a:lnTo>
                    <a:lnTo>
                      <a:pt x="149" y="55"/>
                    </a:lnTo>
                    <a:lnTo>
                      <a:pt x="150" y="55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grpSp>
          <p:nvGrpSpPr>
            <p:cNvPr id="45" name="Group 135"/>
            <p:cNvGrpSpPr>
              <a:grpSpLocks/>
            </p:cNvGrpSpPr>
            <p:nvPr/>
          </p:nvGrpSpPr>
          <p:grpSpPr bwMode="auto">
            <a:xfrm>
              <a:off x="6595" y="8571"/>
              <a:ext cx="8166" cy="1144"/>
              <a:chOff x="6595" y="8571"/>
              <a:chExt cx="8166" cy="1144"/>
            </a:xfrm>
          </p:grpSpPr>
          <p:sp>
            <p:nvSpPr>
              <p:cNvPr id="46" name="Freeform 136"/>
              <p:cNvSpPr>
                <a:spLocks/>
              </p:cNvSpPr>
              <p:nvPr/>
            </p:nvSpPr>
            <p:spPr bwMode="auto">
              <a:xfrm>
                <a:off x="14611" y="9248"/>
                <a:ext cx="150" cy="143"/>
              </a:xfrm>
              <a:custGeom>
                <a:avLst/>
                <a:gdLst>
                  <a:gd name="T0" fmla="+- 0 14611 14611"/>
                  <a:gd name="T1" fmla="*/ T0 w 150"/>
                  <a:gd name="T2" fmla="+- 0 9302 9248"/>
                  <a:gd name="T3" fmla="*/ 9302 h 143"/>
                  <a:gd name="T4" fmla="+- 0 14658 14611"/>
                  <a:gd name="T5" fmla="*/ T4 w 150"/>
                  <a:gd name="T6" fmla="+- 0 9335 9248"/>
                  <a:gd name="T7" fmla="*/ 9335 h 143"/>
                  <a:gd name="T8" fmla="+- 0 14639 14611"/>
                  <a:gd name="T9" fmla="*/ T8 w 150"/>
                  <a:gd name="T10" fmla="+- 0 9390 9248"/>
                  <a:gd name="T11" fmla="*/ 9390 h 143"/>
                  <a:gd name="T12" fmla="+- 0 14686 14611"/>
                  <a:gd name="T13" fmla="*/ T12 w 150"/>
                  <a:gd name="T14" fmla="+- 0 9356 9248"/>
                  <a:gd name="T15" fmla="*/ 9356 h 143"/>
                  <a:gd name="T16" fmla="+- 0 14720 14611"/>
                  <a:gd name="T17" fmla="*/ T16 w 150"/>
                  <a:gd name="T18" fmla="+- 0 9356 9248"/>
                  <a:gd name="T19" fmla="*/ 9356 h 143"/>
                  <a:gd name="T20" fmla="+- 0 14714 14611"/>
                  <a:gd name="T21" fmla="*/ T20 w 150"/>
                  <a:gd name="T22" fmla="+- 0 9335 9248"/>
                  <a:gd name="T23" fmla="*/ 9335 h 143"/>
                  <a:gd name="T24" fmla="+- 0 14760 14611"/>
                  <a:gd name="T25" fmla="*/ T24 w 150"/>
                  <a:gd name="T26" fmla="+- 0 9302 9248"/>
                  <a:gd name="T27" fmla="*/ 9302 h 143"/>
                  <a:gd name="T28" fmla="+- 0 14668 14611"/>
                  <a:gd name="T29" fmla="*/ T28 w 150"/>
                  <a:gd name="T30" fmla="+- 0 9302 9248"/>
                  <a:gd name="T31" fmla="*/ 9302 h 143"/>
                  <a:gd name="T32" fmla="+- 0 14611 14611"/>
                  <a:gd name="T33" fmla="*/ T32 w 150"/>
                  <a:gd name="T34" fmla="+- 0 9302 9248"/>
                  <a:gd name="T35" fmla="*/ 9302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150" h="143">
                    <a:moveTo>
                      <a:pt x="0" y="54"/>
                    </a:moveTo>
                    <a:lnTo>
                      <a:pt x="47" y="87"/>
                    </a:lnTo>
                    <a:lnTo>
                      <a:pt x="28" y="142"/>
                    </a:lnTo>
                    <a:lnTo>
                      <a:pt x="75" y="108"/>
                    </a:lnTo>
                    <a:lnTo>
                      <a:pt x="109" y="108"/>
                    </a:lnTo>
                    <a:lnTo>
                      <a:pt x="103" y="87"/>
                    </a:lnTo>
                    <a:lnTo>
                      <a:pt x="149" y="54"/>
                    </a:lnTo>
                    <a:lnTo>
                      <a:pt x="57" y="54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7" name="Freeform 137"/>
              <p:cNvSpPr>
                <a:spLocks/>
              </p:cNvSpPr>
              <p:nvPr/>
            </p:nvSpPr>
            <p:spPr bwMode="auto">
              <a:xfrm>
                <a:off x="14611" y="9248"/>
                <a:ext cx="150" cy="143"/>
              </a:xfrm>
              <a:custGeom>
                <a:avLst/>
                <a:gdLst>
                  <a:gd name="T0" fmla="+- 0 14720 14611"/>
                  <a:gd name="T1" fmla="*/ T0 w 150"/>
                  <a:gd name="T2" fmla="+- 0 9356 9248"/>
                  <a:gd name="T3" fmla="*/ 9356 h 143"/>
                  <a:gd name="T4" fmla="+- 0 14686 14611"/>
                  <a:gd name="T5" fmla="*/ T4 w 150"/>
                  <a:gd name="T6" fmla="+- 0 9356 9248"/>
                  <a:gd name="T7" fmla="*/ 9356 h 143"/>
                  <a:gd name="T8" fmla="+- 0 14732 14611"/>
                  <a:gd name="T9" fmla="*/ T8 w 150"/>
                  <a:gd name="T10" fmla="+- 0 9390 9248"/>
                  <a:gd name="T11" fmla="*/ 9390 h 143"/>
                  <a:gd name="T12" fmla="+- 0 14720 14611"/>
                  <a:gd name="T13" fmla="*/ T12 w 150"/>
                  <a:gd name="T14" fmla="+- 0 9356 9248"/>
                  <a:gd name="T15" fmla="*/ 9356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09" y="108"/>
                    </a:moveTo>
                    <a:lnTo>
                      <a:pt x="75" y="108"/>
                    </a:lnTo>
                    <a:lnTo>
                      <a:pt x="121" y="142"/>
                    </a:lnTo>
                    <a:lnTo>
                      <a:pt x="109" y="108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8" name="Freeform 138"/>
              <p:cNvSpPr>
                <a:spLocks/>
              </p:cNvSpPr>
              <p:nvPr/>
            </p:nvSpPr>
            <p:spPr bwMode="auto">
              <a:xfrm>
                <a:off x="14611" y="9248"/>
                <a:ext cx="150" cy="143"/>
              </a:xfrm>
              <a:custGeom>
                <a:avLst/>
                <a:gdLst>
                  <a:gd name="T0" fmla="+- 0 14686 14611"/>
                  <a:gd name="T1" fmla="*/ T0 w 150"/>
                  <a:gd name="T2" fmla="+- 0 9248 9248"/>
                  <a:gd name="T3" fmla="*/ 9248 h 143"/>
                  <a:gd name="T4" fmla="+- 0 14668 14611"/>
                  <a:gd name="T5" fmla="*/ T4 w 150"/>
                  <a:gd name="T6" fmla="+- 0 9302 9248"/>
                  <a:gd name="T7" fmla="*/ 9302 h 143"/>
                  <a:gd name="T8" fmla="+- 0 14703 14611"/>
                  <a:gd name="T9" fmla="*/ T8 w 150"/>
                  <a:gd name="T10" fmla="+- 0 9302 9248"/>
                  <a:gd name="T11" fmla="*/ 9302 h 143"/>
                  <a:gd name="T12" fmla="+- 0 14686 14611"/>
                  <a:gd name="T13" fmla="*/ T12 w 150"/>
                  <a:gd name="T14" fmla="+- 0 9248 9248"/>
                  <a:gd name="T15" fmla="*/ 9248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75" y="0"/>
                    </a:moveTo>
                    <a:lnTo>
                      <a:pt x="57" y="54"/>
                    </a:lnTo>
                    <a:lnTo>
                      <a:pt x="92" y="54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9" name="Freeform 139"/>
              <p:cNvSpPr>
                <a:spLocks/>
              </p:cNvSpPr>
              <p:nvPr/>
            </p:nvSpPr>
            <p:spPr bwMode="auto">
              <a:xfrm>
                <a:off x="14611" y="9248"/>
                <a:ext cx="150" cy="143"/>
              </a:xfrm>
              <a:custGeom>
                <a:avLst/>
                <a:gdLst>
                  <a:gd name="T0" fmla="+- 0 14760 14611"/>
                  <a:gd name="T1" fmla="*/ T0 w 150"/>
                  <a:gd name="T2" fmla="+- 0 9302 9248"/>
                  <a:gd name="T3" fmla="*/ 9302 h 143"/>
                  <a:gd name="T4" fmla="+- 0 14703 14611"/>
                  <a:gd name="T5" fmla="*/ T4 w 150"/>
                  <a:gd name="T6" fmla="+- 0 9302 9248"/>
                  <a:gd name="T7" fmla="*/ 9302 h 143"/>
                  <a:gd name="T8" fmla="+- 0 14760 14611"/>
                  <a:gd name="T9" fmla="*/ T8 w 150"/>
                  <a:gd name="T10" fmla="+- 0 9302 9248"/>
                  <a:gd name="T11" fmla="*/ 9302 h 143"/>
                  <a:gd name="T12" fmla="+- 0 14760 14611"/>
                  <a:gd name="T13" fmla="*/ T12 w 150"/>
                  <a:gd name="T14" fmla="+- 0 9302 9248"/>
                  <a:gd name="T15" fmla="*/ 9302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50" h="143">
                    <a:moveTo>
                      <a:pt x="149" y="54"/>
                    </a:moveTo>
                    <a:lnTo>
                      <a:pt x="92" y="54"/>
                    </a:lnTo>
                    <a:lnTo>
                      <a:pt x="149" y="54"/>
                    </a:lnTo>
                    <a:close/>
                  </a:path>
                </a:pathLst>
              </a:custGeom>
              <a:solidFill>
                <a:srgbClr val="FFF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pic>
            <p:nvPicPr>
              <p:cNvPr id="1164" name="Picture 140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595" y="8571"/>
                <a:ext cx="4007" cy="114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1238" name="Rectángulo 1237"/>
          <p:cNvSpPr/>
          <p:nvPr/>
        </p:nvSpPr>
        <p:spPr>
          <a:xfrm>
            <a:off x="11981941" y="8638988"/>
            <a:ext cx="2874986" cy="889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2130">
              <a:lnSpc>
                <a:spcPts val="1350"/>
              </a:lnSpc>
              <a:spcBef>
                <a:spcPts val="270"/>
              </a:spcBef>
              <a:spcAft>
                <a:spcPts val="0"/>
              </a:spcAft>
            </a:pPr>
            <a:r>
              <a:rPr lang="es-ES" sz="1600" b="1" dirty="0" smtClean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Cofinanciado por</a:t>
            </a:r>
          </a:p>
          <a:p>
            <a:pPr marL="532130">
              <a:lnSpc>
                <a:spcPts val="1350"/>
              </a:lnSpc>
              <a:spcBef>
                <a:spcPts val="270"/>
              </a:spcBef>
              <a:spcAft>
                <a:spcPts val="0"/>
              </a:spcAft>
            </a:pPr>
            <a:r>
              <a:rPr lang="es-ES" sz="1600" b="1" dirty="0" smtClean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Unión Europea</a:t>
            </a:r>
            <a:endParaRPr lang="es-E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800" dirty="0">
                <a:latin typeface="Arial" panose="020B0604020202020204" pitchFamily="34" charset="0"/>
                <a:ea typeface="Arial" panose="020B0604020202020204" pitchFamily="34" charset="0"/>
              </a:rPr>
              <a:t/>
            </a:r>
            <a:br>
              <a:rPr lang="en-US" sz="800" dirty="0">
                <a:latin typeface="Arial" panose="020B0604020202020204" pitchFamily="34" charset="0"/>
                <a:ea typeface="Arial" panose="020B0604020202020204" pitchFamily="34" charset="0"/>
              </a:rPr>
            </a:br>
            <a:endParaRPr lang="es-ES" dirty="0"/>
          </a:p>
        </p:txBody>
      </p:sp>
      <p:sp>
        <p:nvSpPr>
          <p:cNvPr id="1351" name="Rectángulo 1350"/>
          <p:cNvSpPr/>
          <p:nvPr/>
        </p:nvSpPr>
        <p:spPr>
          <a:xfrm>
            <a:off x="779680" y="9208327"/>
            <a:ext cx="122789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99285" algn="ctr">
              <a:spcBef>
                <a:spcPts val="830"/>
              </a:spcBef>
              <a:spcAft>
                <a:spcPts val="0"/>
              </a:spcAft>
            </a:pPr>
            <a:r>
              <a:rPr lang="es-ES" sz="2400" b="1" dirty="0" smtClean="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PLAN ESTRATÉGICO DE LA PAC-FEADER</a:t>
            </a:r>
            <a:endParaRPr lang="es-E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36" name="CuadroTexto 1635"/>
          <p:cNvSpPr txBox="1"/>
          <p:nvPr/>
        </p:nvSpPr>
        <p:spPr>
          <a:xfrm>
            <a:off x="653786" y="9619078"/>
            <a:ext cx="1366598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/>
            </a:r>
            <a:br>
              <a:rPr lang="en-US" dirty="0"/>
            </a:br>
            <a:r>
              <a:rPr lang="en-US" sz="1000" dirty="0" smtClean="0">
                <a:solidFill>
                  <a:schemeClr val="bg1"/>
                </a:solidFill>
              </a:rPr>
              <a:t>FMG09-SFTT-42 v0</a:t>
            </a:r>
            <a:endParaRPr lang="es-ES" sz="1000" i="1" dirty="0">
              <a:solidFill>
                <a:schemeClr val="bg1"/>
              </a:solidFill>
            </a:endParaRPr>
          </a:p>
          <a:p>
            <a:endParaRPr lang="es-ES" dirty="0"/>
          </a:p>
        </p:txBody>
      </p:sp>
      <p:sp>
        <p:nvSpPr>
          <p:cNvPr id="1637" name="CuadroTexto 1636"/>
          <p:cNvSpPr txBox="1"/>
          <p:nvPr/>
        </p:nvSpPr>
        <p:spPr>
          <a:xfrm>
            <a:off x="814162" y="7711719"/>
            <a:ext cx="27376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chemeClr val="bg1"/>
                </a:solidFill>
                <a:ea typeface="DejaVu Sans" panose="020B0603030804020204" pitchFamily="34" charset="0"/>
                <a:cs typeface="DejaVu Sans" panose="020B0603030804020204" pitchFamily="34" charset="0"/>
              </a:rPr>
              <a:t>Región</a:t>
            </a:r>
            <a:r>
              <a:rPr lang="en-US" sz="2000" b="1" dirty="0">
                <a:solidFill>
                  <a:schemeClr val="bg1"/>
                </a:solidFill>
                <a:ea typeface="DejaVu Sans" panose="020B0603030804020204" pitchFamily="34" charset="0"/>
                <a:cs typeface="DejaVu Sans" panose="020B0603030804020204" pitchFamily="34" charset="0"/>
              </a:rPr>
              <a:t>	</a:t>
            </a:r>
            <a:r>
              <a:rPr lang="en-US" sz="2000" b="1" dirty="0" smtClean="0">
                <a:solidFill>
                  <a:schemeClr val="bg1"/>
                </a:solidFill>
                <a:ea typeface="DejaVu Sans" panose="020B0603030804020204" pitchFamily="34" charset="0"/>
                <a:cs typeface="DejaVu Sans" panose="020B0603030804020204" pitchFamily="34" charset="0"/>
              </a:rPr>
              <a:t>          de </a:t>
            </a:r>
            <a:r>
              <a:rPr lang="en-US" sz="2000" b="1" dirty="0">
                <a:solidFill>
                  <a:schemeClr val="bg1"/>
                </a:solidFill>
                <a:ea typeface="DejaVu Sans" panose="020B0603030804020204" pitchFamily="34" charset="0"/>
                <a:cs typeface="DejaVu Sans" panose="020B0603030804020204" pitchFamily="34" charset="0"/>
              </a:rPr>
              <a:t>Murcia</a:t>
            </a:r>
            <a:endParaRPr lang="es-ES" sz="2000" b="1" dirty="0">
              <a:solidFill>
                <a:schemeClr val="bg1"/>
              </a:solidFill>
              <a:ea typeface="DejaVu Sans" panose="020B0603030804020204" pitchFamily="34" charset="0"/>
              <a:cs typeface="DejaVu Sans" panose="020B0603030804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 </a:t>
            </a:r>
            <a:endParaRPr lang="es-ES" dirty="0">
              <a:solidFill>
                <a:schemeClr val="bg1"/>
              </a:solidFill>
              <a:latin typeface="DejaVu Sans" panose="020B0603030804020204" pitchFamily="34" charset="0"/>
              <a:ea typeface="DejaVu Sans" panose="020B0603030804020204" pitchFamily="34" charset="0"/>
              <a:cs typeface="DejaVu Sans" panose="020B0603030804020204" pitchFamily="34" charset="0"/>
            </a:endParaRPr>
          </a:p>
          <a:p>
            <a:endParaRPr lang="es-ES" dirty="0"/>
          </a:p>
        </p:txBody>
      </p:sp>
      <p:sp>
        <p:nvSpPr>
          <p:cNvPr id="1638" name="CuadroTexto 1637"/>
          <p:cNvSpPr txBox="1"/>
          <p:nvPr/>
        </p:nvSpPr>
        <p:spPr>
          <a:xfrm>
            <a:off x="-1" y="2780804"/>
            <a:ext cx="1510592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>
                <a:solidFill>
                  <a:schemeClr val="accent5">
                    <a:lumMod val="75000"/>
                  </a:schemeClr>
                </a:solidFill>
              </a:rPr>
              <a:t>Nombre</a:t>
            </a:r>
            <a:r>
              <a:rPr lang="en-US" sz="54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400" b="1" dirty="0" err="1">
                <a:solidFill>
                  <a:schemeClr val="accent5">
                    <a:lumMod val="75000"/>
                  </a:schemeClr>
                </a:solidFill>
              </a:rPr>
              <a:t>acción</a:t>
            </a:r>
            <a:r>
              <a:rPr lang="en-US" sz="54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400" b="1" dirty="0" err="1">
                <a:solidFill>
                  <a:schemeClr val="accent5">
                    <a:lumMod val="75000"/>
                  </a:schemeClr>
                </a:solidFill>
              </a:rPr>
              <a:t>formativa</a:t>
            </a:r>
            <a:endParaRPr lang="es-ES" sz="54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s-ES" sz="5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639" name="CuadroTexto 1638"/>
          <p:cNvSpPr txBox="1"/>
          <p:nvPr/>
        </p:nvSpPr>
        <p:spPr>
          <a:xfrm>
            <a:off x="1237574" y="4718823"/>
            <a:ext cx="303249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Lugar: (Aula</a:t>
            </a:r>
            <a:r>
              <a:rPr lang="en-US" dirty="0" smtClean="0"/>
              <a:t>)</a:t>
            </a:r>
          </a:p>
          <a:p>
            <a:endParaRPr lang="es-ES" dirty="0"/>
          </a:p>
          <a:p>
            <a:r>
              <a:rPr lang="en-US" dirty="0" err="1" smtClean="0"/>
              <a:t>Municipio</a:t>
            </a:r>
            <a:r>
              <a:rPr lang="en-US" dirty="0"/>
              <a:t>: </a:t>
            </a:r>
            <a:r>
              <a:rPr lang="en-US" dirty="0" err="1"/>
              <a:t>Término</a:t>
            </a:r>
            <a:r>
              <a:rPr lang="en-US" dirty="0"/>
              <a:t> municipal</a:t>
            </a:r>
            <a:endParaRPr lang="es-ES" dirty="0"/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Información</a:t>
            </a:r>
            <a:r>
              <a:rPr lang="en-US" dirty="0"/>
              <a:t>: (</a:t>
            </a:r>
            <a:r>
              <a:rPr lang="en-US" dirty="0" err="1" smtClean="0"/>
              <a:t>Teléfono</a:t>
            </a:r>
            <a:r>
              <a:rPr lang="en-US" dirty="0"/>
              <a:t>) </a:t>
            </a:r>
            <a:endParaRPr lang="es-ES" dirty="0"/>
          </a:p>
        </p:txBody>
      </p:sp>
      <p:sp>
        <p:nvSpPr>
          <p:cNvPr id="1640" name="CuadroTexto 1639"/>
          <p:cNvSpPr txBox="1"/>
          <p:nvPr/>
        </p:nvSpPr>
        <p:spPr>
          <a:xfrm>
            <a:off x="6583517" y="6368188"/>
            <a:ext cx="1911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u="sng" dirty="0" err="1">
                <a:hlinkClick r:id="rId7"/>
              </a:rPr>
              <a:t>Inscripción</a:t>
            </a:r>
            <a:r>
              <a:rPr lang="en-US" u="sng" dirty="0">
                <a:hlinkClick r:id="rId7"/>
              </a:rPr>
              <a:t>: (mail)</a:t>
            </a:r>
            <a:endParaRPr lang="es-ES" u="sng" dirty="0"/>
          </a:p>
        </p:txBody>
      </p:sp>
      <p:sp>
        <p:nvSpPr>
          <p:cNvPr id="1641" name="CuadroTexto 1640"/>
          <p:cNvSpPr txBox="1"/>
          <p:nvPr/>
        </p:nvSpPr>
        <p:spPr>
          <a:xfrm>
            <a:off x="11199231" y="4868478"/>
            <a:ext cx="268676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err="1"/>
              <a:t>Fecha</a:t>
            </a:r>
            <a:r>
              <a:rPr lang="en-US" dirty="0"/>
              <a:t>: del xx al xx de 20xx </a:t>
            </a:r>
            <a:endParaRPr lang="en-US" dirty="0" smtClean="0"/>
          </a:p>
          <a:p>
            <a:pPr algn="r"/>
            <a:endParaRPr lang="en-US" dirty="0"/>
          </a:p>
          <a:p>
            <a:pPr algn="r"/>
            <a:r>
              <a:rPr lang="en-US" dirty="0" err="1" smtClean="0"/>
              <a:t>Horario</a:t>
            </a:r>
            <a:r>
              <a:rPr lang="en-US" dirty="0"/>
              <a:t>: </a:t>
            </a:r>
            <a:r>
              <a:rPr lang="en-US" dirty="0" err="1"/>
              <a:t>hh:mm</a:t>
            </a:r>
            <a:r>
              <a:rPr lang="en-US" dirty="0"/>
              <a:t> - </a:t>
            </a:r>
            <a:r>
              <a:rPr lang="en-US" dirty="0" err="1"/>
              <a:t>hh:mm</a:t>
            </a:r>
            <a:r>
              <a:rPr lang="en-US" dirty="0"/>
              <a:t>.</a:t>
            </a:r>
            <a:endParaRPr lang="es-ES" dirty="0"/>
          </a:p>
          <a:p>
            <a:pPr algn="r"/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Organiza</a:t>
            </a:r>
            <a:r>
              <a:rPr lang="en-US" dirty="0"/>
              <a:t>: </a:t>
            </a:r>
            <a:r>
              <a:rPr lang="en-US" dirty="0" err="1"/>
              <a:t>Entidad</a:t>
            </a:r>
            <a:endParaRPr lang="es-ES" dirty="0"/>
          </a:p>
          <a:p>
            <a:r>
              <a:rPr lang="en-US" dirty="0"/>
              <a:t/>
            </a:r>
            <a:br>
              <a:rPr lang="en-US" dirty="0"/>
            </a:br>
            <a:endParaRPr lang="es-ES" dirty="0"/>
          </a:p>
        </p:txBody>
      </p:sp>
      <p:sp>
        <p:nvSpPr>
          <p:cNvPr id="1642" name="CuadroTexto 1641"/>
          <p:cNvSpPr txBox="1"/>
          <p:nvPr/>
        </p:nvSpPr>
        <p:spPr>
          <a:xfrm>
            <a:off x="375780" y="-22414"/>
            <a:ext cx="1444356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chemeClr val="bg1"/>
                </a:solidFill>
              </a:rPr>
              <a:t>Anexo</a:t>
            </a:r>
            <a:r>
              <a:rPr lang="en-US" sz="2400" b="1" dirty="0" smtClean="0">
                <a:solidFill>
                  <a:schemeClr val="bg1"/>
                </a:solidFill>
              </a:rPr>
              <a:t> XIV </a:t>
            </a:r>
            <a:r>
              <a:rPr lang="en-US" sz="3600" b="1" dirty="0" err="1" smtClean="0">
                <a:solidFill>
                  <a:schemeClr val="bg1"/>
                </a:solidFill>
              </a:rPr>
              <a:t>Acción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</a:rPr>
              <a:t>Formativa</a:t>
            </a:r>
            <a:r>
              <a:rPr lang="en-US" sz="3600" b="1" dirty="0" smtClean="0">
                <a:solidFill>
                  <a:schemeClr val="bg1"/>
                </a:solidFill>
              </a:rPr>
              <a:t>. </a:t>
            </a:r>
            <a:r>
              <a:rPr lang="en-US" sz="3600" b="1" dirty="0" err="1" smtClean="0">
                <a:solidFill>
                  <a:schemeClr val="bg1"/>
                </a:solidFill>
              </a:rPr>
              <a:t>Gratuita</a:t>
            </a:r>
            <a:endParaRPr lang="es-E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2000" dirty="0" err="1" smtClean="0">
                <a:solidFill>
                  <a:schemeClr val="bg1"/>
                </a:solidFill>
              </a:rPr>
              <a:t>Acción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formativa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homologada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por</a:t>
            </a:r>
            <a:r>
              <a:rPr lang="en-US" sz="2000" dirty="0">
                <a:solidFill>
                  <a:schemeClr val="bg1"/>
                </a:solidFill>
              </a:rPr>
              <a:t>:</a:t>
            </a:r>
            <a:endParaRPr lang="es-ES" sz="2000" dirty="0">
              <a:solidFill>
                <a:schemeClr val="bg1"/>
              </a:solidFill>
            </a:endParaRPr>
          </a:p>
          <a:p>
            <a:pPr algn="ctr"/>
            <a:r>
              <a:rPr lang="es-ES" sz="2800" dirty="0">
                <a:solidFill>
                  <a:schemeClr val="bg1"/>
                </a:solidFill>
              </a:rPr>
              <a:t>Consejería de Agua, Agricultura, </a:t>
            </a:r>
            <a:r>
              <a:rPr lang="es-ES" sz="2800" dirty="0" smtClean="0">
                <a:solidFill>
                  <a:schemeClr val="bg1"/>
                </a:solidFill>
              </a:rPr>
              <a:t>Ganadería y Pesca</a:t>
            </a:r>
            <a:endParaRPr lang="es-E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12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220</TotalTime>
  <Words>73</Words>
  <Application>Microsoft Office PowerPoint</Application>
  <PresentationFormat>Personalizado</PresentationFormat>
  <Paragraphs>23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DejaVu Sans</vt:lpstr>
      <vt:lpstr>Times New Roman</vt:lpstr>
      <vt:lpstr>Tema de Office</vt:lpstr>
      <vt:lpstr>Presentación de PowerPoint</vt:lpstr>
    </vt:vector>
  </TitlesOfParts>
  <Company>C.A.R.M.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BERNARDEAU GUTIERREZ, ERNESTO E.</dc:creator>
  <cp:lastModifiedBy>LOPEZ GARCIA, ANDRES</cp:lastModifiedBy>
  <cp:revision>31</cp:revision>
  <cp:lastPrinted>2021-10-19T09:04:03Z</cp:lastPrinted>
  <dcterms:created xsi:type="dcterms:W3CDTF">2021-10-18T09:57:41Z</dcterms:created>
  <dcterms:modified xsi:type="dcterms:W3CDTF">2024-12-04T08:19:55Z</dcterms:modified>
</cp:coreProperties>
</file>